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924" r:id="rId1"/>
  </p:sldMasterIdLst>
  <p:notesMasterIdLst>
    <p:notesMasterId r:id="rId47"/>
  </p:notesMasterIdLst>
  <p:handoutMasterIdLst>
    <p:handoutMasterId r:id="rId48"/>
  </p:handoutMasterIdLst>
  <p:sldIdLst>
    <p:sldId id="268" r:id="rId2"/>
    <p:sldId id="269" r:id="rId3"/>
    <p:sldId id="279" r:id="rId4"/>
    <p:sldId id="322" r:id="rId5"/>
    <p:sldId id="273" r:id="rId6"/>
    <p:sldId id="270" r:id="rId7"/>
    <p:sldId id="323" r:id="rId8"/>
    <p:sldId id="280" r:id="rId9"/>
    <p:sldId id="281" r:id="rId10"/>
    <p:sldId id="311" r:id="rId11"/>
    <p:sldId id="324" r:id="rId12"/>
    <p:sldId id="329" r:id="rId13"/>
    <p:sldId id="325" r:id="rId14"/>
    <p:sldId id="326" r:id="rId15"/>
    <p:sldId id="295" r:id="rId16"/>
    <p:sldId id="316" r:id="rId17"/>
    <p:sldId id="315" r:id="rId18"/>
    <p:sldId id="328" r:id="rId19"/>
    <p:sldId id="327" r:id="rId20"/>
    <p:sldId id="285" r:id="rId21"/>
    <p:sldId id="314" r:id="rId22"/>
    <p:sldId id="330" r:id="rId23"/>
    <p:sldId id="331" r:id="rId24"/>
    <p:sldId id="332" r:id="rId25"/>
    <p:sldId id="286" r:id="rId26"/>
    <p:sldId id="333" r:id="rId27"/>
    <p:sldId id="334" r:id="rId28"/>
    <p:sldId id="335" r:id="rId29"/>
    <p:sldId id="336" r:id="rId30"/>
    <p:sldId id="337" r:id="rId31"/>
    <p:sldId id="338" r:id="rId32"/>
    <p:sldId id="339" r:id="rId33"/>
    <p:sldId id="318" r:id="rId34"/>
    <p:sldId id="340" r:id="rId35"/>
    <p:sldId id="341" r:id="rId36"/>
    <p:sldId id="296" r:id="rId37"/>
    <p:sldId id="297" r:id="rId38"/>
    <p:sldId id="342" r:id="rId39"/>
    <p:sldId id="298" r:id="rId40"/>
    <p:sldId id="321" r:id="rId41"/>
    <p:sldId id="303" r:id="rId42"/>
    <p:sldId id="343" r:id="rId43"/>
    <p:sldId id="304" r:id="rId44"/>
    <p:sldId id="309" r:id="rId45"/>
    <p:sldId id="310" r:id="rId46"/>
  </p:sldIdLst>
  <p:sldSz cx="12188825" cy="6858000"/>
  <p:notesSz cx="6858000" cy="9144000"/>
  <p:defaultTextStyle>
    <a:defPPr rtl="0">
      <a:defRPr lang="ja-JP"/>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orient="horz" pos="384">
          <p15:clr>
            <a:srgbClr val="A4A3A4"/>
          </p15:clr>
        </p15:guide>
        <p15:guide id="3" orient="horz" pos="3792">
          <p15:clr>
            <a:srgbClr val="A4A3A4"/>
          </p15:clr>
        </p15:guide>
        <p15:guide id="4" pos="959">
          <p15:clr>
            <a:srgbClr val="A4A3A4"/>
          </p15:clr>
        </p15:guide>
        <p15:guide id="5" pos="6719">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8C362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3B4B98B0-60AC-42C2-AFA5-B58CD77FA1E5}">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441" autoAdjust="0"/>
    <p:restoredTop sz="94660"/>
  </p:normalViewPr>
  <p:slideViewPr>
    <p:cSldViewPr>
      <p:cViewPr varScale="1">
        <p:scale>
          <a:sx n="87" d="100"/>
          <a:sy n="87" d="100"/>
        </p:scale>
        <p:origin x="509" y="-672"/>
      </p:cViewPr>
      <p:guideLst>
        <p:guide orient="horz" pos="2160"/>
        <p:guide orient="horz" pos="384"/>
        <p:guide orient="horz" pos="3792"/>
        <p:guide pos="959"/>
        <p:guide pos="6719"/>
      </p:guideLst>
    </p:cSldViewPr>
  </p:slideViewPr>
  <p:notesTextViewPr>
    <p:cViewPr>
      <p:scale>
        <a:sx n="100" d="100"/>
        <a:sy n="100" d="100"/>
      </p:scale>
      <p:origin x="0" y="0"/>
    </p:cViewPr>
  </p:notesTextViewPr>
  <p:notesViewPr>
    <p:cSldViewPr showGuides="1">
      <p:cViewPr varScale="1">
        <p:scale>
          <a:sx n="88" d="100"/>
          <a:sy n="88" d="100"/>
        </p:scale>
        <p:origin x="3798" y="10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rtl="0"/>
            <a:endParaRPr lang="ja-JP" altLang="en-US">
              <a:latin typeface="Meiryo UI" panose="020B0604030504040204" pitchFamily="34" charset="-128"/>
              <a:ea typeface="Meiryo UI" panose="020B0604030504040204" pitchFamily="34" charset="-128"/>
            </a:endParaRPr>
          </a:p>
        </p:txBody>
      </p:sp>
      <p:sp>
        <p:nvSpPr>
          <p:cNvPr id="3" name="日付プレースホルダー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pPr rtl="0"/>
            <a:fld id="{C1C9A75E-A785-47CC-A34C-A5CD5413B9AE}" type="datetime1">
              <a:rPr lang="ja-JP" altLang="en-US" smtClean="0">
                <a:latin typeface="Meiryo UI" panose="020B0604030504040204" pitchFamily="34" charset="-128"/>
                <a:ea typeface="Meiryo UI" panose="020B0604030504040204" pitchFamily="34" charset="-128"/>
              </a:rPr>
              <a:t>2020/5/14</a:t>
            </a:fld>
            <a:endParaRPr lang="ja-JP" altLang="en-US">
              <a:latin typeface="Meiryo UI" panose="020B0604030504040204" pitchFamily="34" charset="-128"/>
              <a:ea typeface="Meiryo UI" panose="020B0604030504040204" pitchFamily="34" charset="-128"/>
            </a:endParaRPr>
          </a:p>
        </p:txBody>
      </p:sp>
      <p:sp>
        <p:nvSpPr>
          <p:cNvPr id="4" name="フッター プレースホルダー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pPr rtl="0"/>
            <a:endParaRPr lang="ja-JP" altLang="en-US">
              <a:latin typeface="Meiryo UI" panose="020B0604030504040204" pitchFamily="34" charset="-128"/>
              <a:ea typeface="Meiryo UI" panose="020B0604030504040204" pitchFamily="34" charset="-128"/>
            </a:endParaRPr>
          </a:p>
        </p:txBody>
      </p:sp>
      <p:sp>
        <p:nvSpPr>
          <p:cNvPr id="5" name="スライド番号プレースホルダー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pPr rtl="0"/>
            <a:fld id="{14886E15-F82A-4596-A46C-375C6D3981E1}" type="slidenum">
              <a:rPr lang="en-US" altLang="ja-JP" smtClean="0">
                <a:latin typeface="Meiryo UI" panose="020B0604030504040204" pitchFamily="34" charset="-128"/>
                <a:ea typeface="Meiryo UI" panose="020B0604030504040204" pitchFamily="34" charset="-128"/>
              </a:rPr>
              <a:t>‹#›</a:t>
            </a:fld>
            <a:endParaRPr lang="ja-JP" altLang="en-US">
              <a:latin typeface="Meiryo UI" panose="020B0604030504040204" pitchFamily="34" charset="-128"/>
              <a:ea typeface="Meiryo UI" panose="020B0604030504040204" pitchFamily="34" charset="-128"/>
            </a:endParaRPr>
          </a:p>
        </p:txBody>
      </p:sp>
    </p:spTree>
    <p:extLst>
      <p:ext uri="{BB962C8B-B14F-4D97-AF65-F5344CB8AC3E}">
        <p14:creationId xmlns:p14="http://schemas.microsoft.com/office/powerpoint/2010/main" val="86830810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Meiryo UI" panose="020B0604030504040204" pitchFamily="34" charset="-128"/>
                <a:ea typeface="Meiryo UI" panose="020B0604030504040204" pitchFamily="34" charset="-128"/>
              </a:defRPr>
            </a:lvl1pPr>
          </a:lstStyle>
          <a:p>
            <a:endParaRPr lang="ja-JP" altLang="en-US" noProof="0"/>
          </a:p>
        </p:txBody>
      </p:sp>
      <p:sp>
        <p:nvSpPr>
          <p:cNvPr id="3"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Meiryo UI" panose="020B0604030504040204" pitchFamily="34" charset="-128"/>
                <a:ea typeface="Meiryo UI" panose="020B0604030504040204" pitchFamily="34" charset="-128"/>
              </a:defRPr>
            </a:lvl1pPr>
          </a:lstStyle>
          <a:p>
            <a:fld id="{09F210CF-D5A1-4C57-8195-527732531885}" type="datetime1">
              <a:rPr lang="ja-JP" altLang="en-US" noProof="0" smtClean="0"/>
              <a:t>2020/5/14</a:t>
            </a:fld>
            <a:endParaRPr lang="ja-JP" altLang="en-US" noProof="0"/>
          </a:p>
        </p:txBody>
      </p:sp>
      <p:sp>
        <p:nvSpPr>
          <p:cNvPr id="4" name="スライド イメージ プレースホルダー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0" anchor="ctr"/>
          <a:lstStyle/>
          <a:p>
            <a:pPr rtl="0"/>
            <a:endParaRPr lang="ja-JP" altLang="en-US" noProof="0"/>
          </a:p>
        </p:txBody>
      </p:sp>
      <p:sp>
        <p:nvSpPr>
          <p:cNvPr id="5"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rtl="0"/>
            <a:r>
              <a:rPr lang="ja-JP" altLang="en-US" noProof="0"/>
              <a:t>マスター テキストの書式設定</a:t>
            </a:r>
          </a:p>
          <a:p>
            <a:pPr lvl="1" rtl="0"/>
            <a:r>
              <a:rPr lang="ja-JP" altLang="en-US" noProof="0"/>
              <a:t>第 </a:t>
            </a:r>
            <a:r>
              <a:rPr lang="en-US" altLang="ja-JP" noProof="0"/>
              <a:t>2 </a:t>
            </a:r>
            <a:r>
              <a:rPr lang="ja-JP" altLang="en-US" noProof="0"/>
              <a:t>レベル</a:t>
            </a:r>
          </a:p>
          <a:p>
            <a:pPr lvl="2" rtl="0"/>
            <a:r>
              <a:rPr lang="ja-JP" altLang="en-US" noProof="0"/>
              <a:t>第 </a:t>
            </a:r>
            <a:r>
              <a:rPr lang="en-US" altLang="ja-JP" noProof="0"/>
              <a:t>3 </a:t>
            </a:r>
            <a:r>
              <a:rPr lang="ja-JP" altLang="en-US" noProof="0"/>
              <a:t>レベル</a:t>
            </a:r>
          </a:p>
          <a:p>
            <a:pPr lvl="3" rtl="0"/>
            <a:r>
              <a:rPr lang="ja-JP" altLang="en-US" noProof="0"/>
              <a:t>第 </a:t>
            </a:r>
            <a:r>
              <a:rPr lang="en-US" altLang="ja-JP" noProof="0"/>
              <a:t>4 </a:t>
            </a:r>
            <a:r>
              <a:rPr lang="ja-JP" altLang="en-US" noProof="0"/>
              <a:t>レベル</a:t>
            </a:r>
          </a:p>
          <a:p>
            <a:pPr lvl="4" rtl="0"/>
            <a:r>
              <a:rPr lang="ja-JP" altLang="en-US" noProof="0"/>
              <a:t>第 </a:t>
            </a:r>
            <a:r>
              <a:rPr lang="en-US" altLang="ja-JP" noProof="0"/>
              <a:t>5 </a:t>
            </a:r>
            <a:r>
              <a:rPr lang="ja-JP" altLang="en-US" noProof="0"/>
              <a:t>レベル</a:t>
            </a:r>
          </a:p>
        </p:txBody>
      </p:sp>
      <p:sp>
        <p:nvSpPr>
          <p:cNvPr id="6"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Meiryo UI" panose="020B0604030504040204" pitchFamily="34" charset="-128"/>
                <a:ea typeface="Meiryo UI" panose="020B0604030504040204" pitchFamily="34" charset="-128"/>
              </a:defRPr>
            </a:lvl1pPr>
          </a:lstStyle>
          <a:p>
            <a:endParaRPr lang="ja-JP" altLang="en-US" noProof="0"/>
          </a:p>
        </p:txBody>
      </p:sp>
      <p:sp>
        <p:nvSpPr>
          <p:cNvPr id="7"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atin typeface="Meiryo UI" panose="020B0604030504040204" pitchFamily="34" charset="-128"/>
                <a:ea typeface="Meiryo UI" panose="020B0604030504040204" pitchFamily="34" charset="-128"/>
              </a:defRPr>
            </a:lvl1pPr>
          </a:lstStyle>
          <a:p>
            <a:fld id="{BF105DB2-FD3E-441D-8B7E-7AE83ECE27B3}" type="slidenum">
              <a:rPr lang="en-US" altLang="ja-JP" noProof="0" smtClean="0"/>
              <a:pPr/>
              <a:t>‹#›</a:t>
            </a:fld>
            <a:endParaRPr lang="ja-JP" altLang="en-US" noProof="0"/>
          </a:p>
        </p:txBody>
      </p:sp>
    </p:spTree>
    <p:extLst>
      <p:ext uri="{BB962C8B-B14F-4D97-AF65-F5344CB8AC3E}">
        <p14:creationId xmlns:p14="http://schemas.microsoft.com/office/powerpoint/2010/main" val="2894720530"/>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eiryo UI" panose="020B0604030504040204" pitchFamily="34" charset="-128"/>
        <a:ea typeface="Meiryo UI" panose="020B0604030504040204" pitchFamily="34" charset="-128"/>
        <a:cs typeface="+mn-cs"/>
      </a:defRPr>
    </a:lvl1pPr>
    <a:lvl2pPr marL="457200" algn="l" defTabSz="914400" rtl="0" eaLnBrk="1" latinLnBrk="0" hangingPunct="1">
      <a:defRPr sz="1200" kern="1200">
        <a:solidFill>
          <a:schemeClr val="tx1"/>
        </a:solidFill>
        <a:latin typeface="Meiryo UI" panose="020B0604030504040204" pitchFamily="34" charset="-128"/>
        <a:ea typeface="Meiryo UI" panose="020B0604030504040204" pitchFamily="34" charset="-128"/>
        <a:cs typeface="+mn-cs"/>
      </a:defRPr>
    </a:lvl2pPr>
    <a:lvl3pPr marL="914400" algn="l" defTabSz="914400" rtl="0" eaLnBrk="1" latinLnBrk="0" hangingPunct="1">
      <a:defRPr sz="1200" kern="1200">
        <a:solidFill>
          <a:schemeClr val="tx1"/>
        </a:solidFill>
        <a:latin typeface="Meiryo UI" panose="020B0604030504040204" pitchFamily="34" charset="-128"/>
        <a:ea typeface="Meiryo UI" panose="020B0604030504040204" pitchFamily="34" charset="-128"/>
        <a:cs typeface="+mn-cs"/>
      </a:defRPr>
    </a:lvl3pPr>
    <a:lvl4pPr marL="1371600" algn="l" defTabSz="914400" rtl="0" eaLnBrk="1" latinLnBrk="0" hangingPunct="1">
      <a:defRPr sz="1200" kern="1200">
        <a:solidFill>
          <a:schemeClr val="tx1"/>
        </a:solidFill>
        <a:latin typeface="Meiryo UI" panose="020B0604030504040204" pitchFamily="34" charset="-128"/>
        <a:ea typeface="Meiryo UI" panose="020B0604030504040204" pitchFamily="34" charset="-128"/>
        <a:cs typeface="+mn-cs"/>
      </a:defRPr>
    </a:lvl4pPr>
    <a:lvl5pPr marL="1828800" algn="l" defTabSz="914400" rtl="0" eaLnBrk="1" latinLnBrk="0" hangingPunct="1">
      <a:defRPr sz="1200" kern="1200">
        <a:solidFill>
          <a:schemeClr val="tx1"/>
        </a:solidFill>
        <a:latin typeface="Meiryo UI" panose="020B0604030504040204" pitchFamily="34" charset="-128"/>
        <a:ea typeface="Meiryo UI" panose="020B0604030504040204"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rtlCol="0"/>
          <a:lstStyle/>
          <a:p>
            <a:pPr rtl="0"/>
            <a:endParaRPr lang="ja-JP" altLang="en-US">
              <a:latin typeface="Meiryo UI" panose="020B0604030504040204" pitchFamily="34" charset="-128"/>
              <a:ea typeface="Meiryo UI" panose="020B0604030504040204" pitchFamily="34" charset="-128"/>
            </a:endParaRPr>
          </a:p>
        </p:txBody>
      </p:sp>
      <p:sp>
        <p:nvSpPr>
          <p:cNvPr id="4" name="スライド番号プレースホルダー 3"/>
          <p:cNvSpPr>
            <a:spLocks noGrp="1"/>
          </p:cNvSpPr>
          <p:nvPr>
            <p:ph type="sldNum" sz="quarter" idx="10"/>
          </p:nvPr>
        </p:nvSpPr>
        <p:spPr/>
        <p:txBody>
          <a:bodyPr rtlCol="0"/>
          <a:lstStyle/>
          <a:p>
            <a:pPr rtl="0"/>
            <a:fld id="{BF105DB2-FD3E-441D-8B7E-7AE83ECE27B3}" type="slidenum">
              <a:rPr lang="en-US" altLang="ja-JP" smtClean="0">
                <a:latin typeface="Meiryo UI" panose="020B0604030504040204" pitchFamily="34" charset="-128"/>
                <a:ea typeface="Meiryo UI" panose="020B0604030504040204" pitchFamily="34" charset="-128"/>
              </a:rPr>
              <a:t>1</a:t>
            </a:fld>
            <a:endParaRPr lang="ja-JP" altLang="en-US">
              <a:latin typeface="Meiryo UI" panose="020B0604030504040204" pitchFamily="34" charset="-128"/>
              <a:ea typeface="Meiryo UI" panose="020B0604030504040204" pitchFamily="34" charset="-128"/>
            </a:endParaRPr>
          </a:p>
        </p:txBody>
      </p:sp>
    </p:spTree>
    <p:extLst>
      <p:ext uri="{BB962C8B-B14F-4D97-AF65-F5344CB8AC3E}">
        <p14:creationId xmlns:p14="http://schemas.microsoft.com/office/powerpoint/2010/main" val="408527627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rtlCol="0"/>
          <a:lstStyle/>
          <a:p>
            <a:pPr rtl="0"/>
            <a:endParaRPr lang="ja-JP" altLang="en-US">
              <a:latin typeface="Meiryo UI" panose="020B0604030504040204" pitchFamily="34" charset="-128"/>
              <a:ea typeface="Meiryo UI" panose="020B0604030504040204" pitchFamily="34" charset="-128"/>
            </a:endParaRPr>
          </a:p>
        </p:txBody>
      </p:sp>
      <p:sp>
        <p:nvSpPr>
          <p:cNvPr id="4" name="スライド番号プレースホルダー 3"/>
          <p:cNvSpPr>
            <a:spLocks noGrp="1"/>
          </p:cNvSpPr>
          <p:nvPr>
            <p:ph type="sldNum" sz="quarter" idx="10"/>
          </p:nvPr>
        </p:nvSpPr>
        <p:spPr/>
        <p:txBody>
          <a:bodyPr rtlCol="0"/>
          <a:lstStyle/>
          <a:p>
            <a:pPr rtl="0"/>
            <a:fld id="{BF105DB2-FD3E-441D-8B7E-7AE83ECE27B3}" type="slidenum">
              <a:rPr lang="en-US" altLang="ja-JP" smtClean="0">
                <a:latin typeface="Meiryo UI" panose="020B0604030504040204" pitchFamily="34" charset="-128"/>
                <a:ea typeface="Meiryo UI" panose="020B0604030504040204" pitchFamily="34" charset="-128"/>
              </a:rPr>
              <a:t>38</a:t>
            </a:fld>
            <a:endParaRPr lang="ja-JP" altLang="en-US">
              <a:latin typeface="Meiryo UI" panose="020B0604030504040204" pitchFamily="34" charset="-128"/>
              <a:ea typeface="Meiryo UI" panose="020B0604030504040204" pitchFamily="34" charset="-128"/>
            </a:endParaRPr>
          </a:p>
        </p:txBody>
      </p:sp>
    </p:spTree>
    <p:extLst>
      <p:ext uri="{BB962C8B-B14F-4D97-AF65-F5344CB8AC3E}">
        <p14:creationId xmlns:p14="http://schemas.microsoft.com/office/powerpoint/2010/main" val="311816884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rtlCol="0"/>
          <a:lstStyle/>
          <a:p>
            <a:pPr rtl="0"/>
            <a:endParaRPr lang="ja-JP" altLang="en-US">
              <a:latin typeface="Meiryo UI" panose="020B0604030504040204" pitchFamily="34" charset="-128"/>
              <a:ea typeface="Meiryo UI" panose="020B0604030504040204" pitchFamily="34" charset="-128"/>
            </a:endParaRPr>
          </a:p>
        </p:txBody>
      </p:sp>
      <p:sp>
        <p:nvSpPr>
          <p:cNvPr id="4" name="スライド番号プレースホルダー 3"/>
          <p:cNvSpPr>
            <a:spLocks noGrp="1"/>
          </p:cNvSpPr>
          <p:nvPr>
            <p:ph type="sldNum" sz="quarter" idx="10"/>
          </p:nvPr>
        </p:nvSpPr>
        <p:spPr/>
        <p:txBody>
          <a:bodyPr rtlCol="0"/>
          <a:lstStyle/>
          <a:p>
            <a:pPr rtl="0"/>
            <a:fld id="{BF105DB2-FD3E-441D-8B7E-7AE83ECE27B3}" type="slidenum">
              <a:rPr lang="en-US" altLang="ja-JP" smtClean="0">
                <a:latin typeface="Meiryo UI" panose="020B0604030504040204" pitchFamily="34" charset="-128"/>
                <a:ea typeface="Meiryo UI" panose="020B0604030504040204" pitchFamily="34" charset="-128"/>
              </a:rPr>
              <a:t>41</a:t>
            </a:fld>
            <a:endParaRPr lang="ja-JP" altLang="en-US">
              <a:latin typeface="Meiryo UI" panose="020B0604030504040204" pitchFamily="34" charset="-128"/>
              <a:ea typeface="Meiryo UI" panose="020B0604030504040204" pitchFamily="34" charset="-128"/>
            </a:endParaRPr>
          </a:p>
        </p:txBody>
      </p:sp>
    </p:spTree>
    <p:extLst>
      <p:ext uri="{BB962C8B-B14F-4D97-AF65-F5344CB8AC3E}">
        <p14:creationId xmlns:p14="http://schemas.microsoft.com/office/powerpoint/2010/main" val="287614390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rtlCol="0"/>
          <a:lstStyle/>
          <a:p>
            <a:pPr rtl="0"/>
            <a:endParaRPr lang="ja-JP" altLang="en-US">
              <a:latin typeface="Meiryo UI" panose="020B0604030504040204" pitchFamily="34" charset="-128"/>
              <a:ea typeface="Meiryo UI" panose="020B0604030504040204" pitchFamily="34" charset="-128"/>
            </a:endParaRPr>
          </a:p>
        </p:txBody>
      </p:sp>
      <p:sp>
        <p:nvSpPr>
          <p:cNvPr id="4" name="スライド番号プレースホルダー 3"/>
          <p:cNvSpPr>
            <a:spLocks noGrp="1"/>
          </p:cNvSpPr>
          <p:nvPr>
            <p:ph type="sldNum" sz="quarter" idx="10"/>
          </p:nvPr>
        </p:nvSpPr>
        <p:spPr/>
        <p:txBody>
          <a:bodyPr rtlCol="0"/>
          <a:lstStyle/>
          <a:p>
            <a:pPr rtl="0"/>
            <a:fld id="{BF105DB2-FD3E-441D-8B7E-7AE83ECE27B3}" type="slidenum">
              <a:rPr lang="en-US" altLang="ja-JP" smtClean="0">
                <a:latin typeface="Meiryo UI" panose="020B0604030504040204" pitchFamily="34" charset="-128"/>
                <a:ea typeface="Meiryo UI" panose="020B0604030504040204" pitchFamily="34" charset="-128"/>
              </a:rPr>
              <a:t>43</a:t>
            </a:fld>
            <a:endParaRPr lang="ja-JP" altLang="en-US">
              <a:latin typeface="Meiryo UI" panose="020B0604030504040204" pitchFamily="34" charset="-128"/>
              <a:ea typeface="Meiryo UI" panose="020B0604030504040204" pitchFamily="34" charset="-128"/>
            </a:endParaRPr>
          </a:p>
        </p:txBody>
      </p:sp>
    </p:spTree>
    <p:extLst>
      <p:ext uri="{BB962C8B-B14F-4D97-AF65-F5344CB8AC3E}">
        <p14:creationId xmlns:p14="http://schemas.microsoft.com/office/powerpoint/2010/main" val="13034360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rtlCol="0"/>
          <a:lstStyle/>
          <a:p>
            <a:pPr rtl="0"/>
            <a:endParaRPr lang="ja-JP" altLang="en-US">
              <a:latin typeface="Meiryo UI" panose="020B0604030504040204" pitchFamily="34" charset="-128"/>
              <a:ea typeface="Meiryo UI" panose="020B0604030504040204" pitchFamily="34" charset="-128"/>
            </a:endParaRPr>
          </a:p>
        </p:txBody>
      </p:sp>
      <p:sp>
        <p:nvSpPr>
          <p:cNvPr id="4" name="スライド番号プレースホルダー 3"/>
          <p:cNvSpPr>
            <a:spLocks noGrp="1"/>
          </p:cNvSpPr>
          <p:nvPr>
            <p:ph type="sldNum" sz="quarter" idx="10"/>
          </p:nvPr>
        </p:nvSpPr>
        <p:spPr/>
        <p:txBody>
          <a:bodyPr rtlCol="0"/>
          <a:lstStyle/>
          <a:p>
            <a:pPr rtl="0"/>
            <a:fld id="{BF105DB2-FD3E-441D-8B7E-7AE83ECE27B3}" type="slidenum">
              <a:rPr lang="en-US" altLang="ja-JP" smtClean="0">
                <a:latin typeface="Meiryo UI" panose="020B0604030504040204" pitchFamily="34" charset="-128"/>
                <a:ea typeface="Meiryo UI" panose="020B0604030504040204" pitchFamily="34" charset="-128"/>
              </a:rPr>
              <a:t>2</a:t>
            </a:fld>
            <a:endParaRPr lang="ja-JP" altLang="en-US">
              <a:latin typeface="Meiryo UI" panose="020B0604030504040204" pitchFamily="34" charset="-128"/>
              <a:ea typeface="Meiryo UI" panose="020B0604030504040204" pitchFamily="34" charset="-128"/>
            </a:endParaRPr>
          </a:p>
        </p:txBody>
      </p:sp>
    </p:spTree>
    <p:extLst>
      <p:ext uri="{BB962C8B-B14F-4D97-AF65-F5344CB8AC3E}">
        <p14:creationId xmlns:p14="http://schemas.microsoft.com/office/powerpoint/2010/main" val="27256001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rtlCol="0"/>
          <a:lstStyle/>
          <a:p>
            <a:pPr rtl="0"/>
            <a:endParaRPr lang="ja-JP" altLang="en-US">
              <a:latin typeface="Meiryo UI" panose="020B0604030504040204" pitchFamily="34" charset="-128"/>
              <a:ea typeface="Meiryo UI" panose="020B0604030504040204" pitchFamily="34" charset="-128"/>
            </a:endParaRPr>
          </a:p>
        </p:txBody>
      </p:sp>
      <p:sp>
        <p:nvSpPr>
          <p:cNvPr id="4" name="スライド番号プレースホルダー 3"/>
          <p:cNvSpPr>
            <a:spLocks noGrp="1"/>
          </p:cNvSpPr>
          <p:nvPr>
            <p:ph type="sldNum" sz="quarter" idx="10"/>
          </p:nvPr>
        </p:nvSpPr>
        <p:spPr/>
        <p:txBody>
          <a:bodyPr rtlCol="0"/>
          <a:lstStyle/>
          <a:p>
            <a:pPr rtl="0"/>
            <a:fld id="{BF105DB2-FD3E-441D-8B7E-7AE83ECE27B3}" type="slidenum">
              <a:rPr lang="en-US" altLang="ja-JP" smtClean="0">
                <a:latin typeface="Meiryo UI" panose="020B0604030504040204" pitchFamily="34" charset="-128"/>
                <a:ea typeface="Meiryo UI" panose="020B0604030504040204" pitchFamily="34" charset="-128"/>
              </a:rPr>
              <a:t>5</a:t>
            </a:fld>
            <a:endParaRPr lang="ja-JP" altLang="en-US">
              <a:latin typeface="Meiryo UI" panose="020B0604030504040204" pitchFamily="34" charset="-128"/>
              <a:ea typeface="Meiryo UI" panose="020B0604030504040204" pitchFamily="34" charset="-128"/>
            </a:endParaRPr>
          </a:p>
        </p:txBody>
      </p:sp>
    </p:spTree>
    <p:extLst>
      <p:ext uri="{BB962C8B-B14F-4D97-AF65-F5344CB8AC3E}">
        <p14:creationId xmlns:p14="http://schemas.microsoft.com/office/powerpoint/2010/main" val="14004894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rtlCol="0"/>
          <a:lstStyle/>
          <a:p>
            <a:pPr rtl="0"/>
            <a:endParaRPr lang="ja-JP" altLang="en-US">
              <a:latin typeface="Meiryo UI" panose="020B0604030504040204" pitchFamily="34" charset="-128"/>
              <a:ea typeface="Meiryo UI" panose="020B0604030504040204" pitchFamily="34" charset="-128"/>
            </a:endParaRPr>
          </a:p>
        </p:txBody>
      </p:sp>
      <p:sp>
        <p:nvSpPr>
          <p:cNvPr id="4" name="スライド番号プレースホルダー 3"/>
          <p:cNvSpPr>
            <a:spLocks noGrp="1"/>
          </p:cNvSpPr>
          <p:nvPr>
            <p:ph type="sldNum" sz="quarter" idx="10"/>
          </p:nvPr>
        </p:nvSpPr>
        <p:spPr/>
        <p:txBody>
          <a:bodyPr rtlCol="0"/>
          <a:lstStyle/>
          <a:p>
            <a:pPr rtl="0"/>
            <a:fld id="{BF105DB2-FD3E-441D-8B7E-7AE83ECE27B3}" type="slidenum">
              <a:rPr lang="en-US" altLang="ja-JP" smtClean="0">
                <a:latin typeface="Meiryo UI" panose="020B0604030504040204" pitchFamily="34" charset="-128"/>
                <a:ea typeface="Meiryo UI" panose="020B0604030504040204" pitchFamily="34" charset="-128"/>
              </a:rPr>
              <a:t>6</a:t>
            </a:fld>
            <a:endParaRPr lang="ja-JP" altLang="en-US">
              <a:latin typeface="Meiryo UI" panose="020B0604030504040204" pitchFamily="34" charset="-128"/>
              <a:ea typeface="Meiryo UI" panose="020B0604030504040204" pitchFamily="34" charset="-128"/>
            </a:endParaRPr>
          </a:p>
        </p:txBody>
      </p:sp>
    </p:spTree>
    <p:extLst>
      <p:ext uri="{BB962C8B-B14F-4D97-AF65-F5344CB8AC3E}">
        <p14:creationId xmlns:p14="http://schemas.microsoft.com/office/powerpoint/2010/main" val="35464439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rtlCol="0"/>
          <a:lstStyle/>
          <a:p>
            <a:pPr rtl="0"/>
            <a:endParaRPr lang="ja-JP" altLang="en-US">
              <a:latin typeface="Meiryo UI" panose="020B0604030504040204" pitchFamily="34" charset="-128"/>
              <a:ea typeface="Meiryo UI" panose="020B0604030504040204" pitchFamily="34" charset="-128"/>
            </a:endParaRPr>
          </a:p>
        </p:txBody>
      </p:sp>
      <p:sp>
        <p:nvSpPr>
          <p:cNvPr id="4" name="スライド番号プレースホルダー 3"/>
          <p:cNvSpPr>
            <a:spLocks noGrp="1"/>
          </p:cNvSpPr>
          <p:nvPr>
            <p:ph type="sldNum" sz="quarter" idx="10"/>
          </p:nvPr>
        </p:nvSpPr>
        <p:spPr/>
        <p:txBody>
          <a:bodyPr rtlCol="0"/>
          <a:lstStyle/>
          <a:p>
            <a:pPr rtl="0"/>
            <a:fld id="{BF105DB2-FD3E-441D-8B7E-7AE83ECE27B3}" type="slidenum">
              <a:rPr lang="en-US" altLang="ja-JP" smtClean="0">
                <a:latin typeface="Meiryo UI" panose="020B0604030504040204" pitchFamily="34" charset="-128"/>
                <a:ea typeface="Meiryo UI" panose="020B0604030504040204" pitchFamily="34" charset="-128"/>
              </a:rPr>
              <a:t>7</a:t>
            </a:fld>
            <a:endParaRPr lang="ja-JP" altLang="en-US">
              <a:latin typeface="Meiryo UI" panose="020B0604030504040204" pitchFamily="34" charset="-128"/>
              <a:ea typeface="Meiryo UI" panose="020B0604030504040204" pitchFamily="34" charset="-128"/>
            </a:endParaRPr>
          </a:p>
        </p:txBody>
      </p:sp>
    </p:spTree>
    <p:extLst>
      <p:ext uri="{BB962C8B-B14F-4D97-AF65-F5344CB8AC3E}">
        <p14:creationId xmlns:p14="http://schemas.microsoft.com/office/powerpoint/2010/main" val="35464439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rtlCol="0"/>
          <a:lstStyle/>
          <a:p>
            <a:pPr rtl="0"/>
            <a:endParaRPr lang="ja-JP" altLang="en-US">
              <a:latin typeface="Meiryo UI" panose="020B0604030504040204" pitchFamily="34" charset="-128"/>
              <a:ea typeface="Meiryo UI" panose="020B0604030504040204" pitchFamily="34" charset="-128"/>
            </a:endParaRPr>
          </a:p>
        </p:txBody>
      </p:sp>
      <p:sp>
        <p:nvSpPr>
          <p:cNvPr id="4" name="スライド番号プレースホルダー 3"/>
          <p:cNvSpPr>
            <a:spLocks noGrp="1"/>
          </p:cNvSpPr>
          <p:nvPr>
            <p:ph type="sldNum" sz="quarter" idx="10"/>
          </p:nvPr>
        </p:nvSpPr>
        <p:spPr/>
        <p:txBody>
          <a:bodyPr rtlCol="0"/>
          <a:lstStyle/>
          <a:p>
            <a:pPr rtl="0"/>
            <a:fld id="{BF105DB2-FD3E-441D-8B7E-7AE83ECE27B3}" type="slidenum">
              <a:rPr lang="en-US" altLang="ja-JP" smtClean="0">
                <a:latin typeface="Meiryo UI" panose="020B0604030504040204" pitchFamily="34" charset="-128"/>
                <a:ea typeface="Meiryo UI" panose="020B0604030504040204" pitchFamily="34" charset="-128"/>
              </a:rPr>
              <a:t>9</a:t>
            </a:fld>
            <a:endParaRPr lang="ja-JP" altLang="en-US">
              <a:latin typeface="Meiryo UI" panose="020B0604030504040204" pitchFamily="34" charset="-128"/>
              <a:ea typeface="Meiryo UI" panose="020B0604030504040204" pitchFamily="34" charset="-128"/>
            </a:endParaRPr>
          </a:p>
        </p:txBody>
      </p:sp>
    </p:spTree>
    <p:extLst>
      <p:ext uri="{BB962C8B-B14F-4D97-AF65-F5344CB8AC3E}">
        <p14:creationId xmlns:p14="http://schemas.microsoft.com/office/powerpoint/2010/main" val="427057597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rtlCol="0"/>
          <a:lstStyle/>
          <a:p>
            <a:pPr rtl="0"/>
            <a:endParaRPr lang="ja-JP" altLang="en-US">
              <a:latin typeface="Meiryo UI" panose="020B0604030504040204" pitchFamily="34" charset="-128"/>
              <a:ea typeface="Meiryo UI" panose="020B0604030504040204" pitchFamily="34" charset="-128"/>
            </a:endParaRPr>
          </a:p>
        </p:txBody>
      </p:sp>
      <p:sp>
        <p:nvSpPr>
          <p:cNvPr id="4" name="スライド番号プレースホルダー 3"/>
          <p:cNvSpPr>
            <a:spLocks noGrp="1"/>
          </p:cNvSpPr>
          <p:nvPr>
            <p:ph type="sldNum" sz="quarter" idx="10"/>
          </p:nvPr>
        </p:nvSpPr>
        <p:spPr/>
        <p:txBody>
          <a:bodyPr rtlCol="0"/>
          <a:lstStyle/>
          <a:p>
            <a:pPr rtl="0"/>
            <a:fld id="{BF105DB2-FD3E-441D-8B7E-7AE83ECE27B3}" type="slidenum">
              <a:rPr lang="en-US" altLang="ja-JP" smtClean="0">
                <a:latin typeface="Meiryo UI" panose="020B0604030504040204" pitchFamily="34" charset="-128"/>
                <a:ea typeface="Meiryo UI" panose="020B0604030504040204" pitchFamily="34" charset="-128"/>
              </a:rPr>
              <a:t>15</a:t>
            </a:fld>
            <a:endParaRPr lang="ja-JP" altLang="en-US">
              <a:latin typeface="Meiryo UI" panose="020B0604030504040204" pitchFamily="34" charset="-128"/>
              <a:ea typeface="Meiryo UI" panose="020B0604030504040204" pitchFamily="34" charset="-128"/>
            </a:endParaRPr>
          </a:p>
        </p:txBody>
      </p:sp>
    </p:spTree>
    <p:extLst>
      <p:ext uri="{BB962C8B-B14F-4D97-AF65-F5344CB8AC3E}">
        <p14:creationId xmlns:p14="http://schemas.microsoft.com/office/powerpoint/2010/main" val="263395283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rtlCol="0"/>
          <a:lstStyle/>
          <a:p>
            <a:pPr rtl="0"/>
            <a:endParaRPr lang="ja-JP" altLang="en-US">
              <a:latin typeface="Meiryo UI" panose="020B0604030504040204" pitchFamily="34" charset="-128"/>
              <a:ea typeface="Meiryo UI" panose="020B0604030504040204" pitchFamily="34" charset="-128"/>
            </a:endParaRPr>
          </a:p>
        </p:txBody>
      </p:sp>
      <p:sp>
        <p:nvSpPr>
          <p:cNvPr id="4" name="スライド番号プレースホルダー 3"/>
          <p:cNvSpPr>
            <a:spLocks noGrp="1"/>
          </p:cNvSpPr>
          <p:nvPr>
            <p:ph type="sldNum" sz="quarter" idx="10"/>
          </p:nvPr>
        </p:nvSpPr>
        <p:spPr/>
        <p:txBody>
          <a:bodyPr rtlCol="0"/>
          <a:lstStyle/>
          <a:p>
            <a:pPr rtl="0"/>
            <a:fld id="{BF105DB2-FD3E-441D-8B7E-7AE83ECE27B3}" type="slidenum">
              <a:rPr lang="en-US" altLang="ja-JP" smtClean="0">
                <a:latin typeface="Meiryo UI" panose="020B0604030504040204" pitchFamily="34" charset="-128"/>
                <a:ea typeface="Meiryo UI" panose="020B0604030504040204" pitchFamily="34" charset="-128"/>
              </a:rPr>
              <a:t>20</a:t>
            </a:fld>
            <a:endParaRPr lang="ja-JP" altLang="en-US">
              <a:latin typeface="Meiryo UI" panose="020B0604030504040204" pitchFamily="34" charset="-128"/>
              <a:ea typeface="Meiryo UI" panose="020B0604030504040204" pitchFamily="34" charset="-128"/>
            </a:endParaRPr>
          </a:p>
        </p:txBody>
      </p:sp>
    </p:spTree>
    <p:extLst>
      <p:ext uri="{BB962C8B-B14F-4D97-AF65-F5344CB8AC3E}">
        <p14:creationId xmlns:p14="http://schemas.microsoft.com/office/powerpoint/2010/main" val="236128372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rtlCol="0"/>
          <a:lstStyle/>
          <a:p>
            <a:pPr rtl="0"/>
            <a:endParaRPr lang="ja-JP" altLang="en-US">
              <a:latin typeface="Meiryo UI" panose="020B0604030504040204" pitchFamily="34" charset="-128"/>
              <a:ea typeface="Meiryo UI" panose="020B0604030504040204" pitchFamily="34" charset="-128"/>
            </a:endParaRPr>
          </a:p>
        </p:txBody>
      </p:sp>
      <p:sp>
        <p:nvSpPr>
          <p:cNvPr id="4" name="スライド番号プレースホルダー 3"/>
          <p:cNvSpPr>
            <a:spLocks noGrp="1"/>
          </p:cNvSpPr>
          <p:nvPr>
            <p:ph type="sldNum" sz="quarter" idx="10"/>
          </p:nvPr>
        </p:nvSpPr>
        <p:spPr/>
        <p:txBody>
          <a:bodyPr rtlCol="0"/>
          <a:lstStyle/>
          <a:p>
            <a:pPr rtl="0"/>
            <a:fld id="{BF105DB2-FD3E-441D-8B7E-7AE83ECE27B3}" type="slidenum">
              <a:rPr lang="en-US" altLang="ja-JP" smtClean="0">
                <a:latin typeface="Meiryo UI" panose="020B0604030504040204" pitchFamily="34" charset="-128"/>
                <a:ea typeface="Meiryo UI" panose="020B0604030504040204" pitchFamily="34" charset="-128"/>
              </a:rPr>
              <a:t>37</a:t>
            </a:fld>
            <a:endParaRPr lang="ja-JP" altLang="en-US">
              <a:latin typeface="Meiryo UI" panose="020B0604030504040204" pitchFamily="34" charset="-128"/>
              <a:ea typeface="Meiryo UI" panose="020B0604030504040204" pitchFamily="34" charset="-128"/>
            </a:endParaRPr>
          </a:p>
        </p:txBody>
      </p:sp>
    </p:spTree>
    <p:extLst>
      <p:ext uri="{BB962C8B-B14F-4D97-AF65-F5344CB8AC3E}">
        <p14:creationId xmlns:p14="http://schemas.microsoft.com/office/powerpoint/2010/main" val="31181688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16" name="表題欄"/>
          <p:cNvSpPr/>
          <p:nvPr/>
        </p:nvSpPr>
        <p:spPr bwMode="invGray">
          <a:xfrm>
            <a:off x="1141413" y="1600200"/>
            <a:ext cx="11047412" cy="3276600"/>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noProof="0">
              <a:latin typeface="Meiryo UI" panose="020B0604030504040204" pitchFamily="34" charset="-128"/>
              <a:ea typeface="Meiryo UI" panose="020B0604030504040204" pitchFamily="34" charset="-128"/>
            </a:endParaRPr>
          </a:p>
        </p:txBody>
      </p:sp>
      <p:grpSp>
        <p:nvGrpSpPr>
          <p:cNvPr id="7" name="上部のグラフィック"/>
          <p:cNvGrpSpPr/>
          <p:nvPr/>
        </p:nvGrpSpPr>
        <p:grpSpPr>
          <a:xfrm>
            <a:off x="1279" y="0"/>
            <a:ext cx="12188952" cy="429768"/>
            <a:chOff x="1279" y="0"/>
            <a:chExt cx="12188952" cy="429768"/>
          </a:xfrm>
        </p:grpSpPr>
        <p:sp>
          <p:nvSpPr>
            <p:cNvPr id="8" name="長方形 7"/>
            <p:cNvSpPr/>
            <p:nvPr/>
          </p:nvSpPr>
          <p:spPr>
            <a:xfrm>
              <a:off x="1279" y="0"/>
              <a:ext cx="12188952" cy="2286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noProof="0">
                <a:latin typeface="Meiryo UI" panose="020B0604030504040204" pitchFamily="34" charset="-128"/>
                <a:ea typeface="Meiryo UI" panose="020B0604030504040204" pitchFamily="34" charset="-128"/>
              </a:endParaRPr>
            </a:p>
          </p:txBody>
        </p:sp>
        <p:sp>
          <p:nvSpPr>
            <p:cNvPr id="9" name="長方形 8"/>
            <p:cNvSpPr/>
            <p:nvPr/>
          </p:nvSpPr>
          <p:spPr>
            <a:xfrm>
              <a:off x="1279" y="228600"/>
              <a:ext cx="12188952" cy="20116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noProof="0">
                <a:latin typeface="Meiryo UI" panose="020B0604030504040204" pitchFamily="34" charset="-128"/>
                <a:ea typeface="Meiryo UI" panose="020B0604030504040204" pitchFamily="34" charset="-128"/>
              </a:endParaRPr>
            </a:p>
          </p:txBody>
        </p:sp>
        <p:sp>
          <p:nvSpPr>
            <p:cNvPr id="10" name="長方形 9"/>
            <p:cNvSpPr/>
            <p:nvPr/>
          </p:nvSpPr>
          <p:spPr>
            <a:xfrm>
              <a:off x="1279" y="306324"/>
              <a:ext cx="12188952" cy="4572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noProof="0">
                <a:latin typeface="Meiryo UI" panose="020B0604030504040204" pitchFamily="34" charset="-128"/>
                <a:ea typeface="Meiryo UI" panose="020B0604030504040204" pitchFamily="34" charset="-128"/>
              </a:endParaRPr>
            </a:p>
          </p:txBody>
        </p:sp>
      </p:grpSp>
      <p:grpSp>
        <p:nvGrpSpPr>
          <p:cNvPr id="23" name="下部のグラフィック"/>
          <p:cNvGrpSpPr/>
          <p:nvPr/>
        </p:nvGrpSpPr>
        <p:grpSpPr>
          <a:xfrm>
            <a:off x="0" y="6080760"/>
            <a:ext cx="12190231" cy="777240"/>
            <a:chOff x="0" y="6080760"/>
            <a:chExt cx="12190231" cy="777240"/>
          </a:xfrm>
        </p:grpSpPr>
        <p:sp>
          <p:nvSpPr>
            <p:cNvPr id="13" name="長方形 12"/>
            <p:cNvSpPr/>
            <p:nvPr/>
          </p:nvSpPr>
          <p:spPr>
            <a:xfrm>
              <a:off x="0" y="6217920"/>
              <a:ext cx="12188825" cy="64008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rtl="0"/>
              <a:endParaRPr lang="ja-JP" altLang="en-US" noProof="0">
                <a:latin typeface="Meiryo UI" panose="020B0604030504040204" pitchFamily="34" charset="-128"/>
                <a:ea typeface="Meiryo UI" panose="020B0604030504040204" pitchFamily="34" charset="-128"/>
              </a:endParaRPr>
            </a:p>
          </p:txBody>
        </p:sp>
        <p:sp>
          <p:nvSpPr>
            <p:cNvPr id="14" name="長方形 13"/>
            <p:cNvSpPr/>
            <p:nvPr/>
          </p:nvSpPr>
          <p:spPr>
            <a:xfrm>
              <a:off x="1279" y="6080760"/>
              <a:ext cx="12188952" cy="9721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noProof="0">
                <a:latin typeface="Meiryo UI" panose="020B0604030504040204" pitchFamily="34" charset="-128"/>
                <a:ea typeface="Meiryo UI" panose="020B0604030504040204" pitchFamily="34" charset="-128"/>
              </a:endParaRPr>
            </a:p>
          </p:txBody>
        </p:sp>
        <p:sp>
          <p:nvSpPr>
            <p:cNvPr id="15" name="長方形 14"/>
            <p:cNvSpPr/>
            <p:nvPr/>
          </p:nvSpPr>
          <p:spPr>
            <a:xfrm>
              <a:off x="1279" y="6172200"/>
              <a:ext cx="12188952" cy="274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noProof="0">
                <a:latin typeface="Meiryo UI" panose="020B0604030504040204" pitchFamily="34" charset="-128"/>
                <a:ea typeface="Meiryo UI" panose="020B0604030504040204" pitchFamily="34" charset="-128"/>
              </a:endParaRPr>
            </a:p>
          </p:txBody>
        </p:sp>
      </p:grpSp>
      <p:sp>
        <p:nvSpPr>
          <p:cNvPr id="2" name="タイトル 1"/>
          <p:cNvSpPr>
            <a:spLocks noGrp="1"/>
          </p:cNvSpPr>
          <p:nvPr>
            <p:ph type="ctrTitle"/>
          </p:nvPr>
        </p:nvSpPr>
        <p:spPr bwMode="invGray">
          <a:xfrm>
            <a:off x="1522414" y="1905000"/>
            <a:ext cx="9143998" cy="2667000"/>
          </a:xfrm>
        </p:spPr>
        <p:txBody>
          <a:bodyPr rtlCol="0" anchor="b">
            <a:normAutofit/>
          </a:bodyPr>
          <a:lstStyle>
            <a:lvl1pPr>
              <a:lnSpc>
                <a:spcPct val="80000"/>
              </a:lnSpc>
              <a:defRPr sz="6600">
                <a:solidFill>
                  <a:schemeClr val="bg1"/>
                </a:solidFill>
                <a:effectLst>
                  <a:outerShdw blurRad="88900" algn="ctr" rotWithShape="0">
                    <a:prstClr val="black">
                      <a:alpha val="35000"/>
                    </a:prstClr>
                  </a:outerShdw>
                </a:effectLst>
                <a:latin typeface="Meiryo UI" panose="020B0604030504040204" pitchFamily="34" charset="-128"/>
                <a:ea typeface="Meiryo UI" panose="020B0604030504040204" pitchFamily="34" charset="-128"/>
              </a:defRPr>
            </a:lvl1pPr>
          </a:lstStyle>
          <a:p>
            <a:pPr rtl="0"/>
            <a:r>
              <a:rPr lang="ja-JP" altLang="en-US" noProof="0"/>
              <a:t>マスター タイトルの書式設定</a:t>
            </a:r>
          </a:p>
        </p:txBody>
      </p:sp>
      <p:sp>
        <p:nvSpPr>
          <p:cNvPr id="3" name="サブタイトル 2"/>
          <p:cNvSpPr>
            <a:spLocks noGrp="1"/>
          </p:cNvSpPr>
          <p:nvPr>
            <p:ph type="subTitle" idx="1"/>
          </p:nvPr>
        </p:nvSpPr>
        <p:spPr>
          <a:xfrm>
            <a:off x="1522413" y="5029200"/>
            <a:ext cx="8229598" cy="838200"/>
          </a:xfrm>
        </p:spPr>
        <p:txBody>
          <a:bodyPr rtlCol="0"/>
          <a:lstStyle>
            <a:lvl1pPr marL="0" indent="0" algn="l">
              <a:lnSpc>
                <a:spcPct val="90000"/>
              </a:lnSpc>
              <a:spcBef>
                <a:spcPts val="0"/>
              </a:spcBef>
              <a:buNone/>
              <a:defRPr>
                <a:solidFill>
                  <a:schemeClr val="tx1"/>
                </a:solidFill>
                <a:latin typeface="Meiryo UI" panose="020B0604030504040204" pitchFamily="34" charset="-128"/>
                <a:ea typeface="Meiryo UI" panose="020B0604030504040204" pitchFamily="34" charset="-128"/>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rtl="0"/>
            <a:r>
              <a:rPr lang="ja-JP" altLang="en-US" noProof="0"/>
              <a:t>マスター サブタイトルの書式設定</a:t>
            </a:r>
          </a:p>
        </p:txBody>
      </p:sp>
      <p:sp>
        <p:nvSpPr>
          <p:cNvPr id="21" name="フッター プレースホルダー 20"/>
          <p:cNvSpPr>
            <a:spLocks noGrp="1"/>
          </p:cNvSpPr>
          <p:nvPr>
            <p:ph type="ftr" sz="quarter" idx="11"/>
          </p:nvPr>
        </p:nvSpPr>
        <p:spPr/>
        <p:txBody>
          <a:bodyPr rtlCol="0"/>
          <a:lstStyle>
            <a:lvl1pPr>
              <a:defRPr>
                <a:latin typeface="Meiryo UI" panose="020B0604030504040204" pitchFamily="34" charset="-128"/>
                <a:ea typeface="Meiryo UI" panose="020B0604030504040204" pitchFamily="34" charset="-128"/>
              </a:defRPr>
            </a:lvl1pPr>
          </a:lstStyle>
          <a:p>
            <a:r>
              <a:rPr lang="ja-JP" altLang="en-US" noProof="0"/>
              <a:t>フッターを追加</a:t>
            </a:r>
          </a:p>
        </p:txBody>
      </p:sp>
      <p:sp>
        <p:nvSpPr>
          <p:cNvPr id="20" name="日付プレースホルダー 19"/>
          <p:cNvSpPr>
            <a:spLocks noGrp="1"/>
          </p:cNvSpPr>
          <p:nvPr>
            <p:ph type="dt" sz="half" idx="10"/>
          </p:nvPr>
        </p:nvSpPr>
        <p:spPr/>
        <p:txBody>
          <a:bodyPr rtlCol="0"/>
          <a:lstStyle>
            <a:lvl1pPr>
              <a:defRPr>
                <a:latin typeface="Meiryo UI" panose="020B0604030504040204" pitchFamily="34" charset="-128"/>
                <a:ea typeface="Meiryo UI" panose="020B0604030504040204" pitchFamily="34" charset="-128"/>
              </a:defRPr>
            </a:lvl1pPr>
          </a:lstStyle>
          <a:p>
            <a:fld id="{0DC6F58A-99E9-4AAF-90AC-9718791C9526}" type="datetime1">
              <a:rPr lang="ja-JP" altLang="en-US" noProof="0" smtClean="0"/>
              <a:t>2020/5/14</a:t>
            </a:fld>
            <a:endParaRPr lang="ja-JP" altLang="en-US" noProof="0"/>
          </a:p>
        </p:txBody>
      </p:sp>
      <p:sp>
        <p:nvSpPr>
          <p:cNvPr id="22" name="スライド番号プレースホルダー 21"/>
          <p:cNvSpPr>
            <a:spLocks noGrp="1"/>
          </p:cNvSpPr>
          <p:nvPr>
            <p:ph type="sldNum" sz="quarter" idx="12"/>
          </p:nvPr>
        </p:nvSpPr>
        <p:spPr/>
        <p:txBody>
          <a:bodyPr rtlCol="0"/>
          <a:lstStyle>
            <a:lvl1pPr>
              <a:defRPr>
                <a:latin typeface="Meiryo UI" panose="020B0604030504040204" pitchFamily="34" charset="-128"/>
                <a:ea typeface="Meiryo UI" panose="020B0604030504040204" pitchFamily="34" charset="-128"/>
              </a:defRPr>
            </a:lvl1pPr>
          </a:lstStyle>
          <a:p>
            <a:fld id="{DF28FB93-0A08-4E7D-8E63-9EFA29F1E093}" type="slidenum">
              <a:rPr lang="en-US" altLang="ja-JP" noProof="0" smtClean="0"/>
              <a:pPr/>
              <a:t>‹#›</a:t>
            </a:fld>
            <a:endParaRPr lang="ja-JP" altLang="en-US" noProof="0"/>
          </a:p>
        </p:txBody>
      </p:sp>
    </p:spTree>
    <p:extLst>
      <p:ext uri="{BB962C8B-B14F-4D97-AF65-F5344CB8AC3E}">
        <p14:creationId xmlns:p14="http://schemas.microsoft.com/office/powerpoint/2010/main" val="40881699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lstStyle>
            <a:lvl1pPr>
              <a:defRPr>
                <a:latin typeface="Meiryo UI" panose="020B0604030504040204" pitchFamily="34" charset="-128"/>
                <a:ea typeface="Meiryo UI" panose="020B0604030504040204" pitchFamily="34" charset="-128"/>
              </a:defRPr>
            </a:lvl1pPr>
          </a:lstStyle>
          <a:p>
            <a:pPr rtl="0"/>
            <a:r>
              <a:rPr lang="ja-JP" altLang="en-US" noProof="0"/>
              <a:t>マスター タイトルの書式設定</a:t>
            </a:r>
          </a:p>
        </p:txBody>
      </p:sp>
      <p:sp>
        <p:nvSpPr>
          <p:cNvPr id="3" name="縦書きテキスト プレースホルダー 2"/>
          <p:cNvSpPr>
            <a:spLocks noGrp="1"/>
          </p:cNvSpPr>
          <p:nvPr>
            <p:ph type="body" orient="vert" idx="1"/>
          </p:nvPr>
        </p:nvSpPr>
        <p:spPr/>
        <p:txBody>
          <a:bodyPr vert="eaVert" rtlCol="0"/>
          <a:lstStyle>
            <a:lvl1pPr>
              <a:defRPr>
                <a:latin typeface="Meiryo UI" panose="020B0604030504040204" pitchFamily="34" charset="-128"/>
                <a:ea typeface="Meiryo UI" panose="020B0604030504040204" pitchFamily="34" charset="-128"/>
              </a:defRPr>
            </a:lvl1pPr>
            <a:lvl2pPr>
              <a:defRPr>
                <a:latin typeface="Meiryo UI" panose="020B0604030504040204" pitchFamily="34" charset="-128"/>
                <a:ea typeface="Meiryo UI" panose="020B0604030504040204" pitchFamily="34" charset="-128"/>
              </a:defRPr>
            </a:lvl2pPr>
            <a:lvl3pPr>
              <a:defRPr>
                <a:latin typeface="Meiryo UI" panose="020B0604030504040204" pitchFamily="34" charset="-128"/>
                <a:ea typeface="Meiryo UI" panose="020B0604030504040204" pitchFamily="34" charset="-128"/>
              </a:defRPr>
            </a:lvl3pPr>
            <a:lvl4pPr>
              <a:defRPr>
                <a:latin typeface="Meiryo UI" panose="020B0604030504040204" pitchFamily="34" charset="-128"/>
                <a:ea typeface="Meiryo UI" panose="020B0604030504040204" pitchFamily="34" charset="-128"/>
              </a:defRPr>
            </a:lvl4pPr>
            <a:lvl5pPr>
              <a:defRPr>
                <a:latin typeface="Meiryo UI" panose="020B0604030504040204" pitchFamily="34" charset="-128"/>
                <a:ea typeface="Meiryo UI" panose="020B0604030504040204" pitchFamily="34" charset="-128"/>
              </a:defRPr>
            </a:lvl5pPr>
            <a:lvl6pPr>
              <a:defRPr/>
            </a:lvl6pPr>
            <a:lvl7pPr>
              <a:defRPr/>
            </a:lvl7pPr>
            <a:lvl8pPr>
              <a:defRPr/>
            </a:lvl8pPr>
            <a:lvl9pPr>
              <a:defRPr/>
            </a:lvl9pPr>
          </a:lstStyle>
          <a:p>
            <a:pPr lvl="0" rtl="0"/>
            <a:r>
              <a:rPr lang="ja-JP" altLang="en-US" noProof="0"/>
              <a:t>マスター テキストの書式設定</a:t>
            </a:r>
          </a:p>
          <a:p>
            <a:pPr lvl="1" rtl="0"/>
            <a:r>
              <a:rPr lang="ja-JP" altLang="en-US" noProof="0"/>
              <a:t>第 </a:t>
            </a:r>
            <a:r>
              <a:rPr lang="en-US" altLang="ja-JP" noProof="0"/>
              <a:t>2 </a:t>
            </a:r>
            <a:r>
              <a:rPr lang="ja-JP" altLang="en-US" noProof="0"/>
              <a:t>レベル</a:t>
            </a:r>
          </a:p>
          <a:p>
            <a:pPr lvl="2" rtl="0"/>
            <a:r>
              <a:rPr lang="ja-JP" altLang="en-US" noProof="0"/>
              <a:t>第 </a:t>
            </a:r>
            <a:r>
              <a:rPr lang="en-US" altLang="ja-JP" noProof="0"/>
              <a:t>3 </a:t>
            </a:r>
            <a:r>
              <a:rPr lang="ja-JP" altLang="en-US" noProof="0"/>
              <a:t>レベル</a:t>
            </a:r>
          </a:p>
          <a:p>
            <a:pPr lvl="3" rtl="0"/>
            <a:r>
              <a:rPr lang="ja-JP" altLang="en-US" noProof="0"/>
              <a:t>第 </a:t>
            </a:r>
            <a:r>
              <a:rPr lang="en-US" altLang="ja-JP" noProof="0"/>
              <a:t>4 </a:t>
            </a:r>
            <a:r>
              <a:rPr lang="ja-JP" altLang="en-US" noProof="0"/>
              <a:t>レベル</a:t>
            </a:r>
          </a:p>
          <a:p>
            <a:pPr lvl="4" rtl="0"/>
            <a:r>
              <a:rPr lang="ja-JP" altLang="en-US" noProof="0"/>
              <a:t>第 </a:t>
            </a:r>
            <a:r>
              <a:rPr lang="en-US" altLang="ja-JP" noProof="0"/>
              <a:t>5 </a:t>
            </a:r>
            <a:r>
              <a:rPr lang="ja-JP" altLang="en-US" noProof="0"/>
              <a:t>レベル</a:t>
            </a:r>
          </a:p>
        </p:txBody>
      </p:sp>
      <p:sp>
        <p:nvSpPr>
          <p:cNvPr id="5" name="フッター プレースホルダー 4"/>
          <p:cNvSpPr>
            <a:spLocks noGrp="1"/>
          </p:cNvSpPr>
          <p:nvPr>
            <p:ph type="ftr" sz="quarter" idx="11"/>
          </p:nvPr>
        </p:nvSpPr>
        <p:spPr/>
        <p:txBody>
          <a:bodyPr rtlCol="0"/>
          <a:lstStyle>
            <a:lvl1pPr>
              <a:defRPr>
                <a:latin typeface="Meiryo UI" panose="020B0604030504040204" pitchFamily="34" charset="-128"/>
                <a:ea typeface="Meiryo UI" panose="020B0604030504040204" pitchFamily="34" charset="-128"/>
              </a:defRPr>
            </a:lvl1pPr>
          </a:lstStyle>
          <a:p>
            <a:r>
              <a:rPr lang="ja-JP" altLang="en-US" noProof="0"/>
              <a:t>フッターを追加</a:t>
            </a:r>
          </a:p>
        </p:txBody>
      </p:sp>
      <p:sp>
        <p:nvSpPr>
          <p:cNvPr id="4" name="日付プレースホルダー 3"/>
          <p:cNvSpPr>
            <a:spLocks noGrp="1"/>
          </p:cNvSpPr>
          <p:nvPr>
            <p:ph type="dt" sz="half" idx="10"/>
          </p:nvPr>
        </p:nvSpPr>
        <p:spPr/>
        <p:txBody>
          <a:bodyPr rtlCol="0"/>
          <a:lstStyle>
            <a:lvl1pPr>
              <a:defRPr>
                <a:latin typeface="Meiryo UI" panose="020B0604030504040204" pitchFamily="34" charset="-128"/>
                <a:ea typeface="Meiryo UI" panose="020B0604030504040204" pitchFamily="34" charset="-128"/>
              </a:defRPr>
            </a:lvl1pPr>
          </a:lstStyle>
          <a:p>
            <a:fld id="{DA475E2D-AD41-467B-8DDC-6DD4AEB98665}" type="datetime1">
              <a:rPr lang="ja-JP" altLang="en-US" noProof="0" smtClean="0"/>
              <a:t>2020/5/14</a:t>
            </a:fld>
            <a:endParaRPr lang="ja-JP" altLang="en-US" noProof="0" dirty="0"/>
          </a:p>
        </p:txBody>
      </p:sp>
      <p:sp>
        <p:nvSpPr>
          <p:cNvPr id="6" name="スライド番号プレースホルダー 5"/>
          <p:cNvSpPr>
            <a:spLocks noGrp="1"/>
          </p:cNvSpPr>
          <p:nvPr>
            <p:ph type="sldNum" sz="quarter" idx="12"/>
          </p:nvPr>
        </p:nvSpPr>
        <p:spPr/>
        <p:txBody>
          <a:bodyPr rtlCol="0"/>
          <a:lstStyle>
            <a:lvl1pPr>
              <a:defRPr>
                <a:latin typeface="Meiryo UI" panose="020B0604030504040204" pitchFamily="34" charset="-128"/>
                <a:ea typeface="Meiryo UI" panose="020B0604030504040204" pitchFamily="34" charset="-128"/>
              </a:defRPr>
            </a:lvl1pPr>
          </a:lstStyle>
          <a:p>
            <a:fld id="{DF28FB93-0A08-4E7D-8E63-9EFA29F1E093}" type="slidenum">
              <a:rPr lang="en-US" altLang="ja-JP" noProof="0" smtClean="0"/>
              <a:pPr/>
              <a:t>‹#›</a:t>
            </a:fld>
            <a:endParaRPr lang="ja-JP" altLang="en-US" noProof="0"/>
          </a:p>
        </p:txBody>
      </p:sp>
    </p:spTree>
    <p:extLst>
      <p:ext uri="{BB962C8B-B14F-4D97-AF65-F5344CB8AC3E}">
        <p14:creationId xmlns:p14="http://schemas.microsoft.com/office/powerpoint/2010/main" val="22237905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9494507" y="609600"/>
            <a:ext cx="1143001" cy="5410200"/>
          </a:xfrm>
        </p:spPr>
        <p:txBody>
          <a:bodyPr vert="eaVert" rtlCol="0"/>
          <a:lstStyle>
            <a:lvl1pPr>
              <a:defRPr>
                <a:latin typeface="Meiryo UI" panose="020B0604030504040204" pitchFamily="34" charset="-128"/>
                <a:ea typeface="Meiryo UI" panose="020B0604030504040204" pitchFamily="34" charset="-128"/>
              </a:defRPr>
            </a:lvl1pPr>
          </a:lstStyle>
          <a:p>
            <a:pPr rtl="0"/>
            <a:r>
              <a:rPr lang="ja-JP" altLang="en-US" noProof="0"/>
              <a:t>マスター タイトルの書式設定</a:t>
            </a:r>
          </a:p>
        </p:txBody>
      </p:sp>
      <p:sp>
        <p:nvSpPr>
          <p:cNvPr id="3" name="縦書きテキスト プレースホルダー 2"/>
          <p:cNvSpPr>
            <a:spLocks noGrp="1"/>
          </p:cNvSpPr>
          <p:nvPr>
            <p:ph type="body" orient="vert" idx="1"/>
          </p:nvPr>
        </p:nvSpPr>
        <p:spPr>
          <a:xfrm>
            <a:off x="1522413" y="609600"/>
            <a:ext cx="7696198" cy="5410200"/>
          </a:xfrm>
        </p:spPr>
        <p:txBody>
          <a:bodyPr vert="eaVert" rtlCol="0"/>
          <a:lstStyle>
            <a:lvl1pPr>
              <a:defRPr>
                <a:latin typeface="Meiryo UI" panose="020B0604030504040204" pitchFamily="34" charset="-128"/>
                <a:ea typeface="Meiryo UI" panose="020B0604030504040204" pitchFamily="34" charset="-128"/>
              </a:defRPr>
            </a:lvl1pPr>
            <a:lvl2pPr>
              <a:defRPr>
                <a:latin typeface="Meiryo UI" panose="020B0604030504040204" pitchFamily="34" charset="-128"/>
                <a:ea typeface="Meiryo UI" panose="020B0604030504040204" pitchFamily="34" charset="-128"/>
              </a:defRPr>
            </a:lvl2pPr>
            <a:lvl3pPr>
              <a:defRPr>
                <a:latin typeface="Meiryo UI" panose="020B0604030504040204" pitchFamily="34" charset="-128"/>
                <a:ea typeface="Meiryo UI" panose="020B0604030504040204" pitchFamily="34" charset="-128"/>
              </a:defRPr>
            </a:lvl3pPr>
            <a:lvl4pPr>
              <a:defRPr>
                <a:latin typeface="Meiryo UI" panose="020B0604030504040204" pitchFamily="34" charset="-128"/>
                <a:ea typeface="Meiryo UI" panose="020B0604030504040204" pitchFamily="34" charset="-128"/>
              </a:defRPr>
            </a:lvl4pPr>
            <a:lvl5pPr>
              <a:defRPr>
                <a:latin typeface="Meiryo UI" panose="020B0604030504040204" pitchFamily="34" charset="-128"/>
                <a:ea typeface="Meiryo UI" panose="020B0604030504040204" pitchFamily="34" charset="-128"/>
              </a:defRPr>
            </a:lvl5pPr>
            <a:lvl6pPr>
              <a:defRPr/>
            </a:lvl6pPr>
            <a:lvl7pPr>
              <a:defRPr/>
            </a:lvl7pPr>
            <a:lvl8pPr>
              <a:defRPr/>
            </a:lvl8pPr>
            <a:lvl9pPr>
              <a:defRPr/>
            </a:lvl9pPr>
          </a:lstStyle>
          <a:p>
            <a:pPr lvl="0" rtl="0"/>
            <a:r>
              <a:rPr lang="ja-JP" altLang="en-US" noProof="0"/>
              <a:t>マスター テキストの書式設定</a:t>
            </a:r>
          </a:p>
          <a:p>
            <a:pPr lvl="1" rtl="0"/>
            <a:r>
              <a:rPr lang="ja-JP" altLang="en-US" noProof="0"/>
              <a:t>第 </a:t>
            </a:r>
            <a:r>
              <a:rPr lang="en-US" altLang="ja-JP" noProof="0"/>
              <a:t>2 </a:t>
            </a:r>
            <a:r>
              <a:rPr lang="ja-JP" altLang="en-US" noProof="0"/>
              <a:t>レベル</a:t>
            </a:r>
          </a:p>
          <a:p>
            <a:pPr lvl="2" rtl="0"/>
            <a:r>
              <a:rPr lang="ja-JP" altLang="en-US" noProof="0"/>
              <a:t>第 </a:t>
            </a:r>
            <a:r>
              <a:rPr lang="en-US" altLang="ja-JP" noProof="0"/>
              <a:t>3 </a:t>
            </a:r>
            <a:r>
              <a:rPr lang="ja-JP" altLang="en-US" noProof="0"/>
              <a:t>レベル</a:t>
            </a:r>
          </a:p>
          <a:p>
            <a:pPr lvl="3" rtl="0"/>
            <a:r>
              <a:rPr lang="ja-JP" altLang="en-US" noProof="0"/>
              <a:t>第 </a:t>
            </a:r>
            <a:r>
              <a:rPr lang="en-US" altLang="ja-JP" noProof="0"/>
              <a:t>4 </a:t>
            </a:r>
            <a:r>
              <a:rPr lang="ja-JP" altLang="en-US" noProof="0"/>
              <a:t>レベル</a:t>
            </a:r>
          </a:p>
          <a:p>
            <a:pPr lvl="4" rtl="0"/>
            <a:r>
              <a:rPr lang="ja-JP" altLang="en-US" noProof="0"/>
              <a:t>第 </a:t>
            </a:r>
            <a:r>
              <a:rPr lang="en-US" altLang="ja-JP" noProof="0"/>
              <a:t>5 </a:t>
            </a:r>
            <a:r>
              <a:rPr lang="ja-JP" altLang="en-US" noProof="0"/>
              <a:t>レベル</a:t>
            </a:r>
          </a:p>
        </p:txBody>
      </p:sp>
      <p:sp>
        <p:nvSpPr>
          <p:cNvPr id="5" name="フッター プレースホルダー 4"/>
          <p:cNvSpPr>
            <a:spLocks noGrp="1"/>
          </p:cNvSpPr>
          <p:nvPr>
            <p:ph type="ftr" sz="quarter" idx="11"/>
          </p:nvPr>
        </p:nvSpPr>
        <p:spPr/>
        <p:txBody>
          <a:bodyPr rtlCol="0"/>
          <a:lstStyle>
            <a:lvl1pPr>
              <a:defRPr>
                <a:latin typeface="Meiryo UI" panose="020B0604030504040204" pitchFamily="34" charset="-128"/>
                <a:ea typeface="Meiryo UI" panose="020B0604030504040204" pitchFamily="34" charset="-128"/>
              </a:defRPr>
            </a:lvl1pPr>
          </a:lstStyle>
          <a:p>
            <a:r>
              <a:rPr lang="ja-JP" altLang="en-US" noProof="0"/>
              <a:t>フッターを追加</a:t>
            </a:r>
          </a:p>
        </p:txBody>
      </p:sp>
      <p:sp>
        <p:nvSpPr>
          <p:cNvPr id="4" name="日付プレースホルダー 3"/>
          <p:cNvSpPr>
            <a:spLocks noGrp="1"/>
          </p:cNvSpPr>
          <p:nvPr>
            <p:ph type="dt" sz="half" idx="10"/>
          </p:nvPr>
        </p:nvSpPr>
        <p:spPr/>
        <p:txBody>
          <a:bodyPr rtlCol="0"/>
          <a:lstStyle>
            <a:lvl1pPr>
              <a:defRPr>
                <a:latin typeface="Meiryo UI" panose="020B0604030504040204" pitchFamily="34" charset="-128"/>
                <a:ea typeface="Meiryo UI" panose="020B0604030504040204" pitchFamily="34" charset="-128"/>
              </a:defRPr>
            </a:lvl1pPr>
          </a:lstStyle>
          <a:p>
            <a:fld id="{3E6A8431-86CD-4909-A18C-F65296F01940}" type="datetime1">
              <a:rPr lang="ja-JP" altLang="en-US" noProof="0" smtClean="0"/>
              <a:t>2020/5/14</a:t>
            </a:fld>
            <a:endParaRPr lang="ja-JP" altLang="en-US" noProof="0" dirty="0"/>
          </a:p>
        </p:txBody>
      </p:sp>
      <p:sp>
        <p:nvSpPr>
          <p:cNvPr id="6" name="スライド番号プレースホルダー 5"/>
          <p:cNvSpPr>
            <a:spLocks noGrp="1"/>
          </p:cNvSpPr>
          <p:nvPr>
            <p:ph type="sldNum" sz="quarter" idx="12"/>
          </p:nvPr>
        </p:nvSpPr>
        <p:spPr/>
        <p:txBody>
          <a:bodyPr rtlCol="0"/>
          <a:lstStyle>
            <a:lvl1pPr>
              <a:defRPr>
                <a:latin typeface="Meiryo UI" panose="020B0604030504040204" pitchFamily="34" charset="-128"/>
                <a:ea typeface="Meiryo UI" panose="020B0604030504040204" pitchFamily="34" charset="-128"/>
              </a:defRPr>
            </a:lvl1pPr>
          </a:lstStyle>
          <a:p>
            <a:fld id="{DF28FB93-0A08-4E7D-8E63-9EFA29F1E093}" type="slidenum">
              <a:rPr lang="en-US" altLang="ja-JP" noProof="0" smtClean="0"/>
              <a:pPr/>
              <a:t>‹#›</a:t>
            </a:fld>
            <a:endParaRPr lang="ja-JP" altLang="en-US" noProof="0"/>
          </a:p>
        </p:txBody>
      </p:sp>
    </p:spTree>
    <p:extLst>
      <p:ext uri="{BB962C8B-B14F-4D97-AF65-F5344CB8AC3E}">
        <p14:creationId xmlns:p14="http://schemas.microsoft.com/office/powerpoint/2010/main" val="26534193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normAutofit/>
          </a:bodyPr>
          <a:lstStyle>
            <a:lvl1pPr algn="l">
              <a:defRPr sz="3200">
                <a:latin typeface="Meiryo UI" panose="020B0604030504040204" pitchFamily="34" charset="-128"/>
                <a:ea typeface="Meiryo UI" panose="020B0604030504040204" pitchFamily="34" charset="-128"/>
              </a:defRPr>
            </a:lvl1pPr>
          </a:lstStyle>
          <a:p>
            <a:pPr rtl="0"/>
            <a:r>
              <a:rPr lang="ja-JP" altLang="en-US" noProof="0"/>
              <a:t>マスター タイトルの書式設定</a:t>
            </a:r>
          </a:p>
        </p:txBody>
      </p:sp>
      <p:sp>
        <p:nvSpPr>
          <p:cNvPr id="3" name="コンテンツ プレースホルダー 2"/>
          <p:cNvSpPr>
            <a:spLocks noGrp="1"/>
          </p:cNvSpPr>
          <p:nvPr>
            <p:ph idx="1"/>
          </p:nvPr>
        </p:nvSpPr>
        <p:spPr/>
        <p:txBody>
          <a:bodyPr rtlCol="0"/>
          <a:lstStyle>
            <a:lvl1pPr>
              <a:defRPr>
                <a:latin typeface="Meiryo UI" panose="020B0604030504040204" pitchFamily="34" charset="-128"/>
                <a:ea typeface="Meiryo UI" panose="020B0604030504040204" pitchFamily="34" charset="-128"/>
              </a:defRPr>
            </a:lvl1pPr>
            <a:lvl2pPr>
              <a:defRPr>
                <a:latin typeface="Meiryo UI" panose="020B0604030504040204" pitchFamily="34" charset="-128"/>
                <a:ea typeface="Meiryo UI" panose="020B0604030504040204" pitchFamily="34" charset="-128"/>
              </a:defRPr>
            </a:lvl2pPr>
            <a:lvl3pPr>
              <a:defRPr>
                <a:latin typeface="Meiryo UI" panose="020B0604030504040204" pitchFamily="34" charset="-128"/>
                <a:ea typeface="Meiryo UI" panose="020B0604030504040204" pitchFamily="34" charset="-128"/>
              </a:defRPr>
            </a:lvl3pPr>
            <a:lvl4pPr>
              <a:defRPr>
                <a:latin typeface="Meiryo UI" panose="020B0604030504040204" pitchFamily="34" charset="-128"/>
                <a:ea typeface="Meiryo UI" panose="020B0604030504040204" pitchFamily="34" charset="-128"/>
              </a:defRPr>
            </a:lvl4pPr>
            <a:lvl5pPr>
              <a:defRPr>
                <a:latin typeface="Meiryo UI" panose="020B0604030504040204" pitchFamily="34" charset="-128"/>
                <a:ea typeface="Meiryo UI" panose="020B0604030504040204" pitchFamily="34" charset="-128"/>
              </a:defRPr>
            </a:lvl5pPr>
          </a:lstStyle>
          <a:p>
            <a:pPr lvl="0" rtl="0"/>
            <a:r>
              <a:rPr lang="ja-JP" altLang="en-US" noProof="0"/>
              <a:t>マスター テキストの書式設定</a:t>
            </a:r>
          </a:p>
          <a:p>
            <a:pPr lvl="1" rtl="0"/>
            <a:r>
              <a:rPr lang="ja-JP" altLang="en-US" noProof="0"/>
              <a:t>第 </a:t>
            </a:r>
            <a:r>
              <a:rPr lang="en-US" altLang="ja-JP" noProof="0"/>
              <a:t>2 </a:t>
            </a:r>
            <a:r>
              <a:rPr lang="ja-JP" altLang="en-US" noProof="0"/>
              <a:t>レベル</a:t>
            </a:r>
          </a:p>
          <a:p>
            <a:pPr lvl="2" rtl="0"/>
            <a:r>
              <a:rPr lang="ja-JP" altLang="en-US" noProof="0"/>
              <a:t>第 </a:t>
            </a:r>
            <a:r>
              <a:rPr lang="en-US" altLang="ja-JP" noProof="0"/>
              <a:t>3 </a:t>
            </a:r>
            <a:r>
              <a:rPr lang="ja-JP" altLang="en-US" noProof="0"/>
              <a:t>レベル</a:t>
            </a:r>
          </a:p>
          <a:p>
            <a:pPr lvl="3" rtl="0"/>
            <a:r>
              <a:rPr lang="ja-JP" altLang="en-US" noProof="0"/>
              <a:t>第 </a:t>
            </a:r>
            <a:r>
              <a:rPr lang="en-US" altLang="ja-JP" noProof="0"/>
              <a:t>4 </a:t>
            </a:r>
            <a:r>
              <a:rPr lang="ja-JP" altLang="en-US" noProof="0"/>
              <a:t>レベル</a:t>
            </a:r>
          </a:p>
          <a:p>
            <a:pPr lvl="4" rtl="0"/>
            <a:r>
              <a:rPr lang="ja-JP" altLang="en-US" noProof="0"/>
              <a:t>第 </a:t>
            </a:r>
            <a:r>
              <a:rPr lang="en-US" altLang="ja-JP" noProof="0"/>
              <a:t>5 </a:t>
            </a:r>
            <a:r>
              <a:rPr lang="ja-JP" altLang="en-US" noProof="0"/>
              <a:t>レベル</a:t>
            </a:r>
          </a:p>
        </p:txBody>
      </p:sp>
      <p:sp>
        <p:nvSpPr>
          <p:cNvPr id="5" name="フッター プレースホルダー 4"/>
          <p:cNvSpPr>
            <a:spLocks noGrp="1"/>
          </p:cNvSpPr>
          <p:nvPr>
            <p:ph type="ftr" sz="quarter" idx="11"/>
          </p:nvPr>
        </p:nvSpPr>
        <p:spPr/>
        <p:txBody>
          <a:bodyPr rtlCol="0"/>
          <a:lstStyle>
            <a:lvl1pPr>
              <a:defRPr>
                <a:latin typeface="Meiryo UI" panose="020B0604030504040204" pitchFamily="34" charset="-128"/>
                <a:ea typeface="Meiryo UI" panose="020B0604030504040204" pitchFamily="34" charset="-128"/>
              </a:defRPr>
            </a:lvl1pPr>
          </a:lstStyle>
          <a:p>
            <a:r>
              <a:rPr lang="ja-JP" altLang="en-US" noProof="0"/>
              <a:t>フッターを追加</a:t>
            </a:r>
          </a:p>
        </p:txBody>
      </p:sp>
      <p:sp>
        <p:nvSpPr>
          <p:cNvPr id="4" name="日付プレースホルダー 3"/>
          <p:cNvSpPr>
            <a:spLocks noGrp="1"/>
          </p:cNvSpPr>
          <p:nvPr>
            <p:ph type="dt" sz="half" idx="10"/>
          </p:nvPr>
        </p:nvSpPr>
        <p:spPr/>
        <p:txBody>
          <a:bodyPr rtlCol="0"/>
          <a:lstStyle>
            <a:lvl1pPr>
              <a:defRPr>
                <a:latin typeface="Meiryo UI" panose="020B0604030504040204" pitchFamily="34" charset="-128"/>
                <a:ea typeface="Meiryo UI" panose="020B0604030504040204" pitchFamily="34" charset="-128"/>
              </a:defRPr>
            </a:lvl1pPr>
          </a:lstStyle>
          <a:p>
            <a:fld id="{1C3D2D7C-F46F-4010-811C-17B843B059B3}" type="datetime1">
              <a:rPr lang="ja-JP" altLang="en-US" noProof="0" smtClean="0"/>
              <a:t>2020/5/14</a:t>
            </a:fld>
            <a:endParaRPr lang="ja-JP" altLang="en-US" noProof="0" dirty="0"/>
          </a:p>
        </p:txBody>
      </p:sp>
      <p:sp>
        <p:nvSpPr>
          <p:cNvPr id="6" name="スライド番号プレースホルダー 5"/>
          <p:cNvSpPr>
            <a:spLocks noGrp="1"/>
          </p:cNvSpPr>
          <p:nvPr>
            <p:ph type="sldNum" sz="quarter" idx="12"/>
          </p:nvPr>
        </p:nvSpPr>
        <p:spPr/>
        <p:txBody>
          <a:bodyPr rtlCol="0"/>
          <a:lstStyle>
            <a:lvl1pPr>
              <a:defRPr>
                <a:latin typeface="Meiryo UI" panose="020B0604030504040204" pitchFamily="34" charset="-128"/>
                <a:ea typeface="Meiryo UI" panose="020B0604030504040204" pitchFamily="34" charset="-128"/>
              </a:defRPr>
            </a:lvl1pPr>
          </a:lstStyle>
          <a:p>
            <a:fld id="{DF28FB93-0A08-4E7D-8E63-9EFA29F1E093}" type="slidenum">
              <a:rPr lang="en-US" altLang="ja-JP" noProof="0" smtClean="0"/>
              <a:pPr/>
              <a:t>‹#›</a:t>
            </a:fld>
            <a:endParaRPr lang="ja-JP" altLang="en-US" noProof="0"/>
          </a:p>
        </p:txBody>
      </p:sp>
    </p:spTree>
    <p:extLst>
      <p:ext uri="{BB962C8B-B14F-4D97-AF65-F5344CB8AC3E}">
        <p14:creationId xmlns:p14="http://schemas.microsoft.com/office/powerpoint/2010/main" val="5064757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normAutofit/>
          </a:bodyPr>
          <a:lstStyle>
            <a:lvl1pPr algn="l">
              <a:defRPr sz="3200">
                <a:latin typeface="Meiryo UI" panose="020B0604030504040204" pitchFamily="34" charset="-128"/>
                <a:ea typeface="Meiryo UI" panose="020B0604030504040204" pitchFamily="34" charset="-128"/>
              </a:defRPr>
            </a:lvl1pPr>
          </a:lstStyle>
          <a:p>
            <a:pPr rtl="0"/>
            <a:r>
              <a:rPr lang="ja-JP" altLang="en-US" noProof="0"/>
              <a:t>マスター タイトルの書式設定</a:t>
            </a:r>
          </a:p>
        </p:txBody>
      </p:sp>
      <p:sp>
        <p:nvSpPr>
          <p:cNvPr id="3" name="コンテンツ プレースホルダー 2"/>
          <p:cNvSpPr>
            <a:spLocks noGrp="1"/>
          </p:cNvSpPr>
          <p:nvPr>
            <p:ph idx="1"/>
          </p:nvPr>
        </p:nvSpPr>
        <p:spPr/>
        <p:txBody>
          <a:bodyPr rtlCol="0"/>
          <a:lstStyle>
            <a:lvl1pPr>
              <a:defRPr>
                <a:latin typeface="Meiryo UI" panose="020B0604030504040204" pitchFamily="34" charset="-128"/>
                <a:ea typeface="Meiryo UI" panose="020B0604030504040204" pitchFamily="34" charset="-128"/>
              </a:defRPr>
            </a:lvl1pPr>
            <a:lvl2pPr>
              <a:defRPr>
                <a:latin typeface="Meiryo UI" panose="020B0604030504040204" pitchFamily="34" charset="-128"/>
                <a:ea typeface="Meiryo UI" panose="020B0604030504040204" pitchFamily="34" charset="-128"/>
              </a:defRPr>
            </a:lvl2pPr>
            <a:lvl3pPr>
              <a:defRPr>
                <a:latin typeface="Meiryo UI" panose="020B0604030504040204" pitchFamily="34" charset="-128"/>
                <a:ea typeface="Meiryo UI" panose="020B0604030504040204" pitchFamily="34" charset="-128"/>
              </a:defRPr>
            </a:lvl3pPr>
            <a:lvl4pPr>
              <a:defRPr>
                <a:latin typeface="Meiryo UI" panose="020B0604030504040204" pitchFamily="34" charset="-128"/>
                <a:ea typeface="Meiryo UI" panose="020B0604030504040204" pitchFamily="34" charset="-128"/>
              </a:defRPr>
            </a:lvl4pPr>
            <a:lvl5pPr>
              <a:defRPr>
                <a:latin typeface="Meiryo UI" panose="020B0604030504040204" pitchFamily="34" charset="-128"/>
                <a:ea typeface="Meiryo UI" panose="020B0604030504040204" pitchFamily="34" charset="-128"/>
              </a:defRPr>
            </a:lvl5pPr>
          </a:lstStyle>
          <a:p>
            <a:pPr lvl="0" rtl="0"/>
            <a:r>
              <a:rPr lang="ja-JP" altLang="en-US" noProof="0"/>
              <a:t>マスター テキストの書式設定</a:t>
            </a:r>
          </a:p>
          <a:p>
            <a:pPr lvl="1" rtl="0"/>
            <a:r>
              <a:rPr lang="ja-JP" altLang="en-US" noProof="0"/>
              <a:t>第 </a:t>
            </a:r>
            <a:r>
              <a:rPr lang="en-US" altLang="ja-JP" noProof="0"/>
              <a:t>2 </a:t>
            </a:r>
            <a:r>
              <a:rPr lang="ja-JP" altLang="en-US" noProof="0"/>
              <a:t>レベル</a:t>
            </a:r>
          </a:p>
          <a:p>
            <a:pPr lvl="2" rtl="0"/>
            <a:r>
              <a:rPr lang="ja-JP" altLang="en-US" noProof="0"/>
              <a:t>第 </a:t>
            </a:r>
            <a:r>
              <a:rPr lang="en-US" altLang="ja-JP" noProof="0"/>
              <a:t>3 </a:t>
            </a:r>
            <a:r>
              <a:rPr lang="ja-JP" altLang="en-US" noProof="0"/>
              <a:t>レベル</a:t>
            </a:r>
          </a:p>
          <a:p>
            <a:pPr lvl="3" rtl="0"/>
            <a:r>
              <a:rPr lang="ja-JP" altLang="en-US" noProof="0"/>
              <a:t>第 </a:t>
            </a:r>
            <a:r>
              <a:rPr lang="en-US" altLang="ja-JP" noProof="0"/>
              <a:t>4 </a:t>
            </a:r>
            <a:r>
              <a:rPr lang="ja-JP" altLang="en-US" noProof="0"/>
              <a:t>レベル</a:t>
            </a:r>
          </a:p>
          <a:p>
            <a:pPr lvl="4" rtl="0"/>
            <a:r>
              <a:rPr lang="ja-JP" altLang="en-US" noProof="0"/>
              <a:t>第 </a:t>
            </a:r>
            <a:r>
              <a:rPr lang="en-US" altLang="ja-JP" noProof="0"/>
              <a:t>5 </a:t>
            </a:r>
            <a:r>
              <a:rPr lang="ja-JP" altLang="en-US" noProof="0"/>
              <a:t>レベル</a:t>
            </a:r>
          </a:p>
        </p:txBody>
      </p:sp>
      <p:sp>
        <p:nvSpPr>
          <p:cNvPr id="5" name="フッター プレースホルダー 4"/>
          <p:cNvSpPr>
            <a:spLocks noGrp="1"/>
          </p:cNvSpPr>
          <p:nvPr>
            <p:ph type="ftr" sz="quarter" idx="11"/>
          </p:nvPr>
        </p:nvSpPr>
        <p:spPr/>
        <p:txBody>
          <a:bodyPr rtlCol="0"/>
          <a:lstStyle>
            <a:lvl1pPr>
              <a:defRPr>
                <a:latin typeface="Meiryo UI" panose="020B0604030504040204" pitchFamily="34" charset="-128"/>
                <a:ea typeface="Meiryo UI" panose="020B0604030504040204" pitchFamily="34" charset="-128"/>
              </a:defRPr>
            </a:lvl1pPr>
          </a:lstStyle>
          <a:p>
            <a:r>
              <a:rPr lang="ja-JP" altLang="en-US" noProof="0"/>
              <a:t>フッターを追加</a:t>
            </a:r>
          </a:p>
        </p:txBody>
      </p:sp>
      <p:sp>
        <p:nvSpPr>
          <p:cNvPr id="4" name="日付プレースホルダー 3"/>
          <p:cNvSpPr>
            <a:spLocks noGrp="1"/>
          </p:cNvSpPr>
          <p:nvPr>
            <p:ph type="dt" sz="half" idx="10"/>
          </p:nvPr>
        </p:nvSpPr>
        <p:spPr/>
        <p:txBody>
          <a:bodyPr rtlCol="0"/>
          <a:lstStyle>
            <a:lvl1pPr>
              <a:defRPr>
                <a:latin typeface="Meiryo UI" panose="020B0604030504040204" pitchFamily="34" charset="-128"/>
                <a:ea typeface="Meiryo UI" panose="020B0604030504040204" pitchFamily="34" charset="-128"/>
              </a:defRPr>
            </a:lvl1pPr>
          </a:lstStyle>
          <a:p>
            <a:fld id="{D2C410A6-BECA-47E7-97C1-D24ADBED465B}" type="datetime1">
              <a:rPr lang="ja-JP" altLang="en-US" noProof="0" smtClean="0"/>
              <a:t>2020/5/14</a:t>
            </a:fld>
            <a:endParaRPr lang="ja-JP" altLang="en-US" noProof="0" dirty="0"/>
          </a:p>
        </p:txBody>
      </p:sp>
      <p:sp>
        <p:nvSpPr>
          <p:cNvPr id="6" name="スライド番号プレースホルダー 5"/>
          <p:cNvSpPr>
            <a:spLocks noGrp="1"/>
          </p:cNvSpPr>
          <p:nvPr>
            <p:ph type="sldNum" sz="quarter" idx="12"/>
          </p:nvPr>
        </p:nvSpPr>
        <p:spPr/>
        <p:txBody>
          <a:bodyPr rtlCol="0"/>
          <a:lstStyle>
            <a:lvl1pPr>
              <a:defRPr>
                <a:latin typeface="Meiryo UI" panose="020B0604030504040204" pitchFamily="34" charset="-128"/>
                <a:ea typeface="Meiryo UI" panose="020B0604030504040204" pitchFamily="34" charset="-128"/>
              </a:defRPr>
            </a:lvl1pPr>
          </a:lstStyle>
          <a:p>
            <a:fld id="{DF28FB93-0A08-4E7D-8E63-9EFA29F1E093}" type="slidenum">
              <a:rPr lang="en-US" altLang="ja-JP" noProof="0" smtClean="0"/>
              <a:pPr/>
              <a:t>‹#›</a:t>
            </a:fld>
            <a:endParaRPr lang="ja-JP" altLang="en-US" noProof="0"/>
          </a:p>
        </p:txBody>
      </p:sp>
    </p:spTree>
    <p:extLst>
      <p:ext uri="{BB962C8B-B14F-4D97-AF65-F5344CB8AC3E}">
        <p14:creationId xmlns:p14="http://schemas.microsoft.com/office/powerpoint/2010/main" val="8945911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 ヘッダー">
    <p:spTree>
      <p:nvGrpSpPr>
        <p:cNvPr id="1" name=""/>
        <p:cNvGrpSpPr/>
        <p:nvPr/>
      </p:nvGrpSpPr>
      <p:grpSpPr>
        <a:xfrm>
          <a:off x="0" y="0"/>
          <a:ext cx="0" cy="0"/>
          <a:chOff x="0" y="0"/>
          <a:chExt cx="0" cy="0"/>
        </a:xfrm>
      </p:grpSpPr>
      <p:sp>
        <p:nvSpPr>
          <p:cNvPr id="2" name="タイトル 1"/>
          <p:cNvSpPr>
            <a:spLocks noGrp="1"/>
          </p:cNvSpPr>
          <p:nvPr>
            <p:ph type="title"/>
          </p:nvPr>
        </p:nvSpPr>
        <p:spPr>
          <a:xfrm>
            <a:off x="1522413" y="1905000"/>
            <a:ext cx="9144000" cy="2667000"/>
          </a:xfrm>
        </p:spPr>
        <p:txBody>
          <a:bodyPr rtlCol="0" anchor="b">
            <a:normAutofit/>
          </a:bodyPr>
          <a:lstStyle>
            <a:lvl1pPr algn="l">
              <a:defRPr sz="5400" b="0" cap="none" baseline="0">
                <a:latin typeface="Meiryo UI" panose="020B0604030504040204" pitchFamily="34" charset="-128"/>
                <a:ea typeface="Meiryo UI" panose="020B0604030504040204" pitchFamily="34" charset="-128"/>
              </a:defRPr>
            </a:lvl1pPr>
          </a:lstStyle>
          <a:p>
            <a:pPr rtl="0"/>
            <a:r>
              <a:rPr lang="ja-JP" altLang="en-US" noProof="0"/>
              <a:t>マスター タイトルの書式設定</a:t>
            </a:r>
          </a:p>
        </p:txBody>
      </p:sp>
      <p:sp>
        <p:nvSpPr>
          <p:cNvPr id="3" name="テキスト プレースホルダー 2"/>
          <p:cNvSpPr>
            <a:spLocks noGrp="1"/>
          </p:cNvSpPr>
          <p:nvPr>
            <p:ph type="body" idx="1"/>
          </p:nvPr>
        </p:nvSpPr>
        <p:spPr>
          <a:xfrm>
            <a:off x="1522413" y="4876800"/>
            <a:ext cx="8229598" cy="1143000"/>
          </a:xfrm>
        </p:spPr>
        <p:txBody>
          <a:bodyPr rtlCol="0" anchor="t">
            <a:normAutofit/>
          </a:bodyPr>
          <a:lstStyle>
            <a:lvl1pPr marL="0" indent="0">
              <a:spcBef>
                <a:spcPts val="0"/>
              </a:spcBef>
              <a:buNone/>
              <a:defRPr sz="2400">
                <a:solidFill>
                  <a:schemeClr val="tx1"/>
                </a:solidFill>
                <a:latin typeface="Meiryo UI" panose="020B0604030504040204" pitchFamily="34" charset="-128"/>
                <a:ea typeface="Meiryo UI" panose="020B0604030504040204" pitchFamily="34" charset="-128"/>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rtl="0"/>
            <a:r>
              <a:rPr lang="ja-JP" altLang="en-US" noProof="0"/>
              <a:t>マスター テキストの書式設定</a:t>
            </a:r>
          </a:p>
        </p:txBody>
      </p:sp>
      <p:sp>
        <p:nvSpPr>
          <p:cNvPr id="5" name="フッター プレースホルダー 4"/>
          <p:cNvSpPr>
            <a:spLocks noGrp="1"/>
          </p:cNvSpPr>
          <p:nvPr>
            <p:ph type="ftr" sz="quarter" idx="11"/>
          </p:nvPr>
        </p:nvSpPr>
        <p:spPr/>
        <p:txBody>
          <a:bodyPr rtlCol="0"/>
          <a:lstStyle>
            <a:lvl1pPr>
              <a:defRPr>
                <a:solidFill>
                  <a:schemeClr val="tx1"/>
                </a:solidFill>
                <a:latin typeface="Meiryo UI" panose="020B0604030504040204" pitchFamily="34" charset="-128"/>
                <a:ea typeface="Meiryo UI" panose="020B0604030504040204" pitchFamily="34" charset="-128"/>
              </a:defRPr>
            </a:lvl1pPr>
          </a:lstStyle>
          <a:p>
            <a:r>
              <a:rPr lang="ja-JP" altLang="en-US" noProof="0"/>
              <a:t>フッターを追加</a:t>
            </a:r>
          </a:p>
        </p:txBody>
      </p:sp>
      <p:sp>
        <p:nvSpPr>
          <p:cNvPr id="4" name="日付プレースホルダー 3"/>
          <p:cNvSpPr>
            <a:spLocks noGrp="1"/>
          </p:cNvSpPr>
          <p:nvPr>
            <p:ph type="dt" sz="half" idx="10"/>
          </p:nvPr>
        </p:nvSpPr>
        <p:spPr/>
        <p:txBody>
          <a:bodyPr rtlCol="0"/>
          <a:lstStyle>
            <a:lvl1pPr>
              <a:defRPr>
                <a:solidFill>
                  <a:schemeClr val="tx1"/>
                </a:solidFill>
                <a:latin typeface="Meiryo UI" panose="020B0604030504040204" pitchFamily="34" charset="-128"/>
                <a:ea typeface="Meiryo UI" panose="020B0604030504040204" pitchFamily="34" charset="-128"/>
              </a:defRPr>
            </a:lvl1pPr>
          </a:lstStyle>
          <a:p>
            <a:fld id="{70EB47BC-E1E9-49BE-AA6E-96C0F0D00B7C}" type="datetime1">
              <a:rPr lang="ja-JP" altLang="en-US" noProof="0" smtClean="0"/>
              <a:t>2020/5/14</a:t>
            </a:fld>
            <a:endParaRPr lang="ja-JP" altLang="en-US" noProof="0" dirty="0"/>
          </a:p>
        </p:txBody>
      </p:sp>
      <p:sp>
        <p:nvSpPr>
          <p:cNvPr id="6" name="スライド番号プレースホルダー 5"/>
          <p:cNvSpPr>
            <a:spLocks noGrp="1"/>
          </p:cNvSpPr>
          <p:nvPr>
            <p:ph type="sldNum" sz="quarter" idx="12"/>
          </p:nvPr>
        </p:nvSpPr>
        <p:spPr/>
        <p:txBody>
          <a:bodyPr rtlCol="0"/>
          <a:lstStyle>
            <a:lvl1pPr>
              <a:defRPr>
                <a:solidFill>
                  <a:schemeClr val="tx1"/>
                </a:solidFill>
                <a:latin typeface="Meiryo UI" panose="020B0604030504040204" pitchFamily="34" charset="-128"/>
                <a:ea typeface="Meiryo UI" panose="020B0604030504040204" pitchFamily="34" charset="-128"/>
              </a:defRPr>
            </a:lvl1pPr>
          </a:lstStyle>
          <a:p>
            <a:fld id="{DF28FB93-0A08-4E7D-8E63-9EFA29F1E093}" type="slidenum">
              <a:rPr lang="en-US" altLang="ja-JP" noProof="0" smtClean="0"/>
              <a:pPr/>
              <a:t>‹#›</a:t>
            </a:fld>
            <a:endParaRPr lang="ja-JP" altLang="en-US" noProof="0"/>
          </a:p>
        </p:txBody>
      </p:sp>
    </p:spTree>
    <p:extLst>
      <p:ext uri="{BB962C8B-B14F-4D97-AF65-F5344CB8AC3E}">
        <p14:creationId xmlns:p14="http://schemas.microsoft.com/office/powerpoint/2010/main" val="34841060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段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lstStyle>
            <a:lvl1pPr>
              <a:defRPr>
                <a:latin typeface="Meiryo UI" panose="020B0604030504040204" pitchFamily="34" charset="-128"/>
                <a:ea typeface="Meiryo UI" panose="020B0604030504040204" pitchFamily="34" charset="-128"/>
              </a:defRPr>
            </a:lvl1pPr>
          </a:lstStyle>
          <a:p>
            <a:pPr rtl="0"/>
            <a:r>
              <a:rPr lang="ja-JP" altLang="en-US" noProof="0"/>
              <a:t>マスター タイトルの書式設定</a:t>
            </a:r>
          </a:p>
        </p:txBody>
      </p:sp>
      <p:sp>
        <p:nvSpPr>
          <p:cNvPr id="3" name="コンテンツ プレースホルダー 2"/>
          <p:cNvSpPr>
            <a:spLocks noGrp="1"/>
          </p:cNvSpPr>
          <p:nvPr>
            <p:ph sz="half" idx="1"/>
          </p:nvPr>
        </p:nvSpPr>
        <p:spPr>
          <a:xfrm>
            <a:off x="1522413" y="1904999"/>
            <a:ext cx="4435564" cy="4088921"/>
          </a:xfrm>
        </p:spPr>
        <p:txBody>
          <a:bodyPr rtlCol="0">
            <a:normAutofit/>
          </a:bodyPr>
          <a:lstStyle>
            <a:lvl1pPr>
              <a:defRPr sz="2400">
                <a:latin typeface="Meiryo UI" panose="020B0604030504040204" pitchFamily="34" charset="-128"/>
                <a:ea typeface="Meiryo UI" panose="020B0604030504040204" pitchFamily="34" charset="-128"/>
              </a:defRPr>
            </a:lvl1pPr>
            <a:lvl2pPr>
              <a:defRPr sz="2000">
                <a:latin typeface="Meiryo UI" panose="020B0604030504040204" pitchFamily="34" charset="-128"/>
                <a:ea typeface="Meiryo UI" panose="020B0604030504040204" pitchFamily="34" charset="-128"/>
              </a:defRPr>
            </a:lvl2pPr>
            <a:lvl3pPr>
              <a:defRPr sz="1800">
                <a:latin typeface="Meiryo UI" panose="020B0604030504040204" pitchFamily="34" charset="-128"/>
                <a:ea typeface="Meiryo UI" panose="020B0604030504040204" pitchFamily="34" charset="-128"/>
              </a:defRPr>
            </a:lvl3pPr>
            <a:lvl4pPr>
              <a:defRPr sz="1600">
                <a:latin typeface="Meiryo UI" panose="020B0604030504040204" pitchFamily="34" charset="-128"/>
                <a:ea typeface="Meiryo UI" panose="020B0604030504040204" pitchFamily="34" charset="-128"/>
              </a:defRPr>
            </a:lvl4pPr>
            <a:lvl5pPr>
              <a:defRPr sz="1600">
                <a:latin typeface="Meiryo UI" panose="020B0604030504040204" pitchFamily="34" charset="-128"/>
                <a:ea typeface="Meiryo UI" panose="020B0604030504040204" pitchFamily="34" charset="-128"/>
              </a:defRPr>
            </a:lvl5pPr>
            <a:lvl6pPr>
              <a:defRPr sz="1600"/>
            </a:lvl6pPr>
            <a:lvl7pPr>
              <a:defRPr sz="1600"/>
            </a:lvl7pPr>
            <a:lvl8pPr>
              <a:defRPr sz="1600"/>
            </a:lvl8pPr>
            <a:lvl9pPr>
              <a:defRPr sz="1600"/>
            </a:lvl9pPr>
          </a:lstStyle>
          <a:p>
            <a:pPr lvl="0" rtl="0"/>
            <a:r>
              <a:rPr lang="ja-JP" altLang="en-US" noProof="0"/>
              <a:t>マスター テキストの書式設定</a:t>
            </a:r>
          </a:p>
          <a:p>
            <a:pPr lvl="1" rtl="0"/>
            <a:r>
              <a:rPr lang="ja-JP" altLang="en-US" noProof="0"/>
              <a:t>第 </a:t>
            </a:r>
            <a:r>
              <a:rPr lang="en-US" altLang="ja-JP" noProof="0"/>
              <a:t>2 </a:t>
            </a:r>
            <a:r>
              <a:rPr lang="ja-JP" altLang="en-US" noProof="0"/>
              <a:t>レベル</a:t>
            </a:r>
          </a:p>
          <a:p>
            <a:pPr lvl="2" rtl="0"/>
            <a:r>
              <a:rPr lang="ja-JP" altLang="en-US" noProof="0"/>
              <a:t>第 </a:t>
            </a:r>
            <a:r>
              <a:rPr lang="en-US" altLang="ja-JP" noProof="0"/>
              <a:t>3 </a:t>
            </a:r>
            <a:r>
              <a:rPr lang="ja-JP" altLang="en-US" noProof="0"/>
              <a:t>レベル</a:t>
            </a:r>
          </a:p>
          <a:p>
            <a:pPr lvl="3" rtl="0"/>
            <a:r>
              <a:rPr lang="ja-JP" altLang="en-US" noProof="0"/>
              <a:t>第 </a:t>
            </a:r>
            <a:r>
              <a:rPr lang="en-US" altLang="ja-JP" noProof="0"/>
              <a:t>4 </a:t>
            </a:r>
            <a:r>
              <a:rPr lang="ja-JP" altLang="en-US" noProof="0"/>
              <a:t>レベル</a:t>
            </a:r>
          </a:p>
          <a:p>
            <a:pPr lvl="4" rtl="0"/>
            <a:r>
              <a:rPr lang="ja-JP" altLang="en-US" noProof="0"/>
              <a:t>第 </a:t>
            </a:r>
            <a:r>
              <a:rPr lang="en-US" altLang="ja-JP" noProof="0"/>
              <a:t>5 </a:t>
            </a:r>
            <a:r>
              <a:rPr lang="ja-JP" altLang="en-US" noProof="0"/>
              <a:t>レベル</a:t>
            </a:r>
          </a:p>
        </p:txBody>
      </p:sp>
      <p:sp>
        <p:nvSpPr>
          <p:cNvPr id="4" name="コンテンツ プレースホルダー 3"/>
          <p:cNvSpPr>
            <a:spLocks noGrp="1"/>
          </p:cNvSpPr>
          <p:nvPr>
            <p:ph sz="half" idx="2"/>
          </p:nvPr>
        </p:nvSpPr>
        <p:spPr>
          <a:xfrm>
            <a:off x="6230849" y="1904999"/>
            <a:ext cx="4435564" cy="4088921"/>
          </a:xfrm>
        </p:spPr>
        <p:txBody>
          <a:bodyPr rtlCol="0">
            <a:normAutofit/>
          </a:bodyPr>
          <a:lstStyle>
            <a:lvl1pPr>
              <a:defRPr sz="2400">
                <a:latin typeface="Meiryo UI" panose="020B0604030504040204" pitchFamily="34" charset="-128"/>
                <a:ea typeface="Meiryo UI" panose="020B0604030504040204" pitchFamily="34" charset="-128"/>
              </a:defRPr>
            </a:lvl1pPr>
            <a:lvl2pPr>
              <a:defRPr sz="2000">
                <a:latin typeface="Meiryo UI" panose="020B0604030504040204" pitchFamily="34" charset="-128"/>
                <a:ea typeface="Meiryo UI" panose="020B0604030504040204" pitchFamily="34" charset="-128"/>
              </a:defRPr>
            </a:lvl2pPr>
            <a:lvl3pPr>
              <a:defRPr sz="1800">
                <a:latin typeface="Meiryo UI" panose="020B0604030504040204" pitchFamily="34" charset="-128"/>
                <a:ea typeface="Meiryo UI" panose="020B0604030504040204" pitchFamily="34" charset="-128"/>
              </a:defRPr>
            </a:lvl3pPr>
            <a:lvl4pPr>
              <a:defRPr sz="1600">
                <a:latin typeface="Meiryo UI" panose="020B0604030504040204" pitchFamily="34" charset="-128"/>
                <a:ea typeface="Meiryo UI" panose="020B0604030504040204" pitchFamily="34" charset="-128"/>
              </a:defRPr>
            </a:lvl4pPr>
            <a:lvl5pPr>
              <a:defRPr sz="1600">
                <a:latin typeface="Meiryo UI" panose="020B0604030504040204" pitchFamily="34" charset="-128"/>
                <a:ea typeface="Meiryo UI" panose="020B0604030504040204" pitchFamily="34" charset="-128"/>
              </a:defRPr>
            </a:lvl5pPr>
            <a:lvl6pPr>
              <a:defRPr sz="1600"/>
            </a:lvl6pPr>
            <a:lvl7pPr>
              <a:defRPr sz="1600"/>
            </a:lvl7pPr>
            <a:lvl8pPr>
              <a:defRPr sz="1600" baseline="0"/>
            </a:lvl8pPr>
            <a:lvl9pPr>
              <a:defRPr sz="1600" baseline="0"/>
            </a:lvl9pPr>
          </a:lstStyle>
          <a:p>
            <a:pPr lvl="0" rtl="0"/>
            <a:r>
              <a:rPr lang="ja-JP" altLang="en-US" noProof="0"/>
              <a:t>マスター テキストの書式設定</a:t>
            </a:r>
          </a:p>
          <a:p>
            <a:pPr lvl="1" rtl="0"/>
            <a:r>
              <a:rPr lang="ja-JP" altLang="en-US" noProof="0"/>
              <a:t>第 </a:t>
            </a:r>
            <a:r>
              <a:rPr lang="en-US" altLang="ja-JP" noProof="0"/>
              <a:t>2 </a:t>
            </a:r>
            <a:r>
              <a:rPr lang="ja-JP" altLang="en-US" noProof="0"/>
              <a:t>レベル</a:t>
            </a:r>
          </a:p>
          <a:p>
            <a:pPr lvl="2" rtl="0"/>
            <a:r>
              <a:rPr lang="ja-JP" altLang="en-US" noProof="0"/>
              <a:t>第 </a:t>
            </a:r>
            <a:r>
              <a:rPr lang="en-US" altLang="ja-JP" noProof="0"/>
              <a:t>3 </a:t>
            </a:r>
            <a:r>
              <a:rPr lang="ja-JP" altLang="en-US" noProof="0"/>
              <a:t>レベル</a:t>
            </a:r>
          </a:p>
          <a:p>
            <a:pPr lvl="3" rtl="0"/>
            <a:r>
              <a:rPr lang="ja-JP" altLang="en-US" noProof="0"/>
              <a:t>第 </a:t>
            </a:r>
            <a:r>
              <a:rPr lang="en-US" altLang="ja-JP" noProof="0"/>
              <a:t>4 </a:t>
            </a:r>
            <a:r>
              <a:rPr lang="ja-JP" altLang="en-US" noProof="0"/>
              <a:t>レベル</a:t>
            </a:r>
          </a:p>
          <a:p>
            <a:pPr lvl="4" rtl="0"/>
            <a:r>
              <a:rPr lang="ja-JP" altLang="en-US" noProof="0"/>
              <a:t>第 </a:t>
            </a:r>
            <a:r>
              <a:rPr lang="en-US" altLang="ja-JP" noProof="0"/>
              <a:t>5 </a:t>
            </a:r>
            <a:r>
              <a:rPr lang="ja-JP" altLang="en-US" noProof="0"/>
              <a:t>レベル</a:t>
            </a:r>
          </a:p>
        </p:txBody>
      </p:sp>
      <p:sp>
        <p:nvSpPr>
          <p:cNvPr id="6" name="フッター プレースホルダー 5"/>
          <p:cNvSpPr>
            <a:spLocks noGrp="1"/>
          </p:cNvSpPr>
          <p:nvPr>
            <p:ph type="ftr" sz="quarter" idx="11"/>
          </p:nvPr>
        </p:nvSpPr>
        <p:spPr/>
        <p:txBody>
          <a:bodyPr rtlCol="0"/>
          <a:lstStyle>
            <a:lvl1pPr>
              <a:defRPr>
                <a:latin typeface="Meiryo UI" panose="020B0604030504040204" pitchFamily="34" charset="-128"/>
                <a:ea typeface="Meiryo UI" panose="020B0604030504040204" pitchFamily="34" charset="-128"/>
              </a:defRPr>
            </a:lvl1pPr>
          </a:lstStyle>
          <a:p>
            <a:r>
              <a:rPr lang="ja-JP" altLang="en-US" noProof="0"/>
              <a:t>フッターを追加</a:t>
            </a:r>
          </a:p>
        </p:txBody>
      </p:sp>
      <p:sp>
        <p:nvSpPr>
          <p:cNvPr id="5" name="日付プレースホルダー 4"/>
          <p:cNvSpPr>
            <a:spLocks noGrp="1"/>
          </p:cNvSpPr>
          <p:nvPr>
            <p:ph type="dt" sz="half" idx="10"/>
          </p:nvPr>
        </p:nvSpPr>
        <p:spPr/>
        <p:txBody>
          <a:bodyPr rtlCol="0"/>
          <a:lstStyle>
            <a:lvl1pPr>
              <a:defRPr>
                <a:latin typeface="Meiryo UI" panose="020B0604030504040204" pitchFamily="34" charset="-128"/>
                <a:ea typeface="Meiryo UI" panose="020B0604030504040204" pitchFamily="34" charset="-128"/>
              </a:defRPr>
            </a:lvl1pPr>
          </a:lstStyle>
          <a:p>
            <a:fld id="{5D05DFC9-1CE0-4836-87BF-41E0D58024A8}" type="datetime1">
              <a:rPr lang="ja-JP" altLang="en-US" noProof="0" smtClean="0"/>
              <a:t>2020/5/14</a:t>
            </a:fld>
            <a:endParaRPr lang="ja-JP" altLang="en-US" noProof="0" dirty="0"/>
          </a:p>
        </p:txBody>
      </p:sp>
      <p:sp>
        <p:nvSpPr>
          <p:cNvPr id="7" name="スライド番号プレースホルダー 6"/>
          <p:cNvSpPr>
            <a:spLocks noGrp="1"/>
          </p:cNvSpPr>
          <p:nvPr>
            <p:ph type="sldNum" sz="quarter" idx="12"/>
          </p:nvPr>
        </p:nvSpPr>
        <p:spPr/>
        <p:txBody>
          <a:bodyPr rtlCol="0"/>
          <a:lstStyle>
            <a:lvl1pPr>
              <a:defRPr>
                <a:latin typeface="Meiryo UI" panose="020B0604030504040204" pitchFamily="34" charset="-128"/>
                <a:ea typeface="Meiryo UI" panose="020B0604030504040204" pitchFamily="34" charset="-128"/>
              </a:defRPr>
            </a:lvl1pPr>
          </a:lstStyle>
          <a:p>
            <a:fld id="{DF28FB93-0A08-4E7D-8E63-9EFA29F1E093}" type="slidenum">
              <a:rPr lang="en-US" altLang="ja-JP" noProof="0" smtClean="0"/>
              <a:pPr/>
              <a:t>‹#›</a:t>
            </a:fld>
            <a:endParaRPr lang="ja-JP" altLang="en-US" noProof="0"/>
          </a:p>
        </p:txBody>
      </p:sp>
    </p:spTree>
    <p:extLst>
      <p:ext uri="{BB962C8B-B14F-4D97-AF65-F5344CB8AC3E}">
        <p14:creationId xmlns:p14="http://schemas.microsoft.com/office/powerpoint/2010/main" val="15122592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lstStyle>
            <a:lvl1pPr>
              <a:defRPr>
                <a:latin typeface="Meiryo UI" panose="020B0604030504040204" pitchFamily="34" charset="-128"/>
                <a:ea typeface="Meiryo UI" panose="020B0604030504040204" pitchFamily="34" charset="-128"/>
              </a:defRPr>
            </a:lvl1pPr>
          </a:lstStyle>
          <a:p>
            <a:pPr rtl="0"/>
            <a:r>
              <a:rPr lang="ja-JP" altLang="en-US" noProof="0"/>
              <a:t>マスター タイトルの書式設定</a:t>
            </a:r>
          </a:p>
        </p:txBody>
      </p:sp>
      <p:sp>
        <p:nvSpPr>
          <p:cNvPr id="3" name="テキスト プレースホルダー 2"/>
          <p:cNvSpPr>
            <a:spLocks noGrp="1"/>
          </p:cNvSpPr>
          <p:nvPr>
            <p:ph type="body" idx="1"/>
          </p:nvPr>
        </p:nvSpPr>
        <p:spPr>
          <a:xfrm>
            <a:off x="1522413" y="1828800"/>
            <a:ext cx="4419599" cy="685801"/>
          </a:xfrm>
        </p:spPr>
        <p:txBody>
          <a:bodyPr rtlCol="0" anchor="ctr">
            <a:normAutofit/>
          </a:bodyPr>
          <a:lstStyle>
            <a:lvl1pPr marL="0" indent="0">
              <a:spcBef>
                <a:spcPts val="0"/>
              </a:spcBef>
              <a:buNone/>
              <a:defRPr sz="2000" b="1">
                <a:latin typeface="Meiryo UI" panose="020B0604030504040204" pitchFamily="34" charset="-128"/>
                <a:ea typeface="Meiryo UI" panose="020B0604030504040204" pitchFamily="34" charset="-128"/>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ja-JP" altLang="en-US" noProof="0"/>
              <a:t>マスター テキストの書式設定</a:t>
            </a:r>
          </a:p>
        </p:txBody>
      </p:sp>
      <p:sp>
        <p:nvSpPr>
          <p:cNvPr id="4" name="コンテンツ プレースホルダー 3"/>
          <p:cNvSpPr>
            <a:spLocks noGrp="1"/>
          </p:cNvSpPr>
          <p:nvPr>
            <p:ph sz="half" idx="2"/>
          </p:nvPr>
        </p:nvSpPr>
        <p:spPr>
          <a:xfrm>
            <a:off x="1522413" y="2590801"/>
            <a:ext cx="4419599" cy="3429000"/>
          </a:xfrm>
        </p:spPr>
        <p:txBody>
          <a:bodyPr rtlCol="0">
            <a:normAutofit/>
          </a:bodyPr>
          <a:lstStyle>
            <a:lvl1pPr>
              <a:defRPr sz="2000">
                <a:latin typeface="Meiryo UI" panose="020B0604030504040204" pitchFamily="34" charset="-128"/>
                <a:ea typeface="Meiryo UI" panose="020B0604030504040204" pitchFamily="34" charset="-128"/>
              </a:defRPr>
            </a:lvl1pPr>
            <a:lvl2pPr>
              <a:defRPr sz="1800">
                <a:latin typeface="Meiryo UI" panose="020B0604030504040204" pitchFamily="34" charset="-128"/>
                <a:ea typeface="Meiryo UI" panose="020B0604030504040204" pitchFamily="34" charset="-128"/>
              </a:defRPr>
            </a:lvl2pPr>
            <a:lvl3pPr>
              <a:defRPr sz="1600">
                <a:latin typeface="Meiryo UI" panose="020B0604030504040204" pitchFamily="34" charset="-128"/>
                <a:ea typeface="Meiryo UI" panose="020B0604030504040204" pitchFamily="34" charset="-128"/>
              </a:defRPr>
            </a:lvl3pPr>
            <a:lvl4pPr>
              <a:defRPr sz="1400">
                <a:latin typeface="Meiryo UI" panose="020B0604030504040204" pitchFamily="34" charset="-128"/>
                <a:ea typeface="Meiryo UI" panose="020B0604030504040204" pitchFamily="34" charset="-128"/>
              </a:defRPr>
            </a:lvl4pPr>
            <a:lvl5pPr>
              <a:defRPr sz="1400">
                <a:latin typeface="Meiryo UI" panose="020B0604030504040204" pitchFamily="34" charset="-128"/>
                <a:ea typeface="Meiryo UI" panose="020B0604030504040204" pitchFamily="34" charset="-128"/>
              </a:defRPr>
            </a:lvl5pPr>
            <a:lvl6pPr>
              <a:defRPr sz="1400"/>
            </a:lvl6pPr>
            <a:lvl7pPr>
              <a:defRPr sz="1400"/>
            </a:lvl7pPr>
            <a:lvl8pPr>
              <a:defRPr sz="1400"/>
            </a:lvl8pPr>
            <a:lvl9pPr>
              <a:defRPr sz="1400"/>
            </a:lvl9pPr>
          </a:lstStyle>
          <a:p>
            <a:pPr lvl="0" rtl="0"/>
            <a:r>
              <a:rPr lang="ja-JP" altLang="en-US" noProof="0"/>
              <a:t>マスター テキストの書式設定</a:t>
            </a:r>
          </a:p>
          <a:p>
            <a:pPr lvl="1" rtl="0"/>
            <a:r>
              <a:rPr lang="ja-JP" altLang="en-US" noProof="0"/>
              <a:t>第 </a:t>
            </a:r>
            <a:r>
              <a:rPr lang="en-US" altLang="ja-JP" noProof="0"/>
              <a:t>2 </a:t>
            </a:r>
            <a:r>
              <a:rPr lang="ja-JP" altLang="en-US" noProof="0"/>
              <a:t>レベル</a:t>
            </a:r>
          </a:p>
          <a:p>
            <a:pPr lvl="2" rtl="0"/>
            <a:r>
              <a:rPr lang="ja-JP" altLang="en-US" noProof="0"/>
              <a:t>第 </a:t>
            </a:r>
            <a:r>
              <a:rPr lang="en-US" altLang="ja-JP" noProof="0"/>
              <a:t>3 </a:t>
            </a:r>
            <a:r>
              <a:rPr lang="ja-JP" altLang="en-US" noProof="0"/>
              <a:t>レベル</a:t>
            </a:r>
          </a:p>
          <a:p>
            <a:pPr lvl="3" rtl="0"/>
            <a:r>
              <a:rPr lang="ja-JP" altLang="en-US" noProof="0"/>
              <a:t>第 </a:t>
            </a:r>
            <a:r>
              <a:rPr lang="en-US" altLang="ja-JP" noProof="0"/>
              <a:t>4 </a:t>
            </a:r>
            <a:r>
              <a:rPr lang="ja-JP" altLang="en-US" noProof="0"/>
              <a:t>レベル</a:t>
            </a:r>
          </a:p>
          <a:p>
            <a:pPr lvl="4" rtl="0"/>
            <a:r>
              <a:rPr lang="ja-JP" altLang="en-US" noProof="0"/>
              <a:t>第 </a:t>
            </a:r>
            <a:r>
              <a:rPr lang="en-US" altLang="ja-JP" noProof="0"/>
              <a:t>5 </a:t>
            </a:r>
            <a:r>
              <a:rPr lang="ja-JP" altLang="en-US" noProof="0"/>
              <a:t>レベル</a:t>
            </a:r>
          </a:p>
        </p:txBody>
      </p:sp>
      <p:sp>
        <p:nvSpPr>
          <p:cNvPr id="5" name="テキスト プレースホルダー 4"/>
          <p:cNvSpPr>
            <a:spLocks noGrp="1"/>
          </p:cNvSpPr>
          <p:nvPr>
            <p:ph type="body" sz="quarter" idx="3"/>
          </p:nvPr>
        </p:nvSpPr>
        <p:spPr>
          <a:xfrm>
            <a:off x="6246814" y="1828800"/>
            <a:ext cx="4419599" cy="685801"/>
          </a:xfrm>
        </p:spPr>
        <p:txBody>
          <a:bodyPr rtlCol="0" anchor="ctr">
            <a:normAutofit/>
          </a:bodyPr>
          <a:lstStyle>
            <a:lvl1pPr marL="0" indent="0">
              <a:spcBef>
                <a:spcPts val="0"/>
              </a:spcBef>
              <a:buNone/>
              <a:defRPr sz="2000" b="1">
                <a:latin typeface="Meiryo UI" panose="020B0604030504040204" pitchFamily="34" charset="-128"/>
                <a:ea typeface="Meiryo UI" panose="020B0604030504040204" pitchFamily="34" charset="-128"/>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ja-JP" altLang="en-US" noProof="0"/>
              <a:t>マスター テキストの書式設定</a:t>
            </a:r>
          </a:p>
        </p:txBody>
      </p:sp>
      <p:sp>
        <p:nvSpPr>
          <p:cNvPr id="6" name="コンテンツ プレースホルダー 5"/>
          <p:cNvSpPr>
            <a:spLocks noGrp="1"/>
          </p:cNvSpPr>
          <p:nvPr>
            <p:ph sz="quarter" idx="4"/>
          </p:nvPr>
        </p:nvSpPr>
        <p:spPr>
          <a:xfrm>
            <a:off x="6246814" y="2590801"/>
            <a:ext cx="4419599" cy="3429000"/>
          </a:xfrm>
        </p:spPr>
        <p:txBody>
          <a:bodyPr rtlCol="0">
            <a:normAutofit/>
          </a:bodyPr>
          <a:lstStyle>
            <a:lvl1pPr>
              <a:defRPr sz="2000">
                <a:latin typeface="Meiryo UI" panose="020B0604030504040204" pitchFamily="34" charset="-128"/>
                <a:ea typeface="Meiryo UI" panose="020B0604030504040204" pitchFamily="34" charset="-128"/>
              </a:defRPr>
            </a:lvl1pPr>
            <a:lvl2pPr>
              <a:defRPr sz="1800">
                <a:latin typeface="Meiryo UI" panose="020B0604030504040204" pitchFamily="34" charset="-128"/>
                <a:ea typeface="Meiryo UI" panose="020B0604030504040204" pitchFamily="34" charset="-128"/>
              </a:defRPr>
            </a:lvl2pPr>
            <a:lvl3pPr>
              <a:defRPr sz="1600">
                <a:latin typeface="Meiryo UI" panose="020B0604030504040204" pitchFamily="34" charset="-128"/>
                <a:ea typeface="Meiryo UI" panose="020B0604030504040204" pitchFamily="34" charset="-128"/>
              </a:defRPr>
            </a:lvl3pPr>
            <a:lvl4pPr>
              <a:defRPr sz="1400">
                <a:latin typeface="Meiryo UI" panose="020B0604030504040204" pitchFamily="34" charset="-128"/>
                <a:ea typeface="Meiryo UI" panose="020B0604030504040204" pitchFamily="34" charset="-128"/>
              </a:defRPr>
            </a:lvl4pPr>
            <a:lvl5pPr>
              <a:defRPr sz="1400">
                <a:latin typeface="Meiryo UI" panose="020B0604030504040204" pitchFamily="34" charset="-128"/>
                <a:ea typeface="Meiryo UI" panose="020B0604030504040204" pitchFamily="34" charset="-128"/>
              </a:defRPr>
            </a:lvl5pPr>
            <a:lvl6pPr>
              <a:defRPr sz="1400"/>
            </a:lvl6pPr>
            <a:lvl7pPr>
              <a:defRPr sz="1400"/>
            </a:lvl7pPr>
            <a:lvl8pPr>
              <a:defRPr sz="1400"/>
            </a:lvl8pPr>
            <a:lvl9pPr>
              <a:defRPr sz="1400"/>
            </a:lvl9pPr>
          </a:lstStyle>
          <a:p>
            <a:pPr lvl="0" rtl="0"/>
            <a:r>
              <a:rPr lang="ja-JP" altLang="en-US" noProof="0"/>
              <a:t>マスター テキストの書式設定</a:t>
            </a:r>
          </a:p>
          <a:p>
            <a:pPr lvl="1" rtl="0"/>
            <a:r>
              <a:rPr lang="ja-JP" altLang="en-US" noProof="0"/>
              <a:t>第 </a:t>
            </a:r>
            <a:r>
              <a:rPr lang="en-US" altLang="ja-JP" noProof="0"/>
              <a:t>2 </a:t>
            </a:r>
            <a:r>
              <a:rPr lang="ja-JP" altLang="en-US" noProof="0"/>
              <a:t>レベル</a:t>
            </a:r>
          </a:p>
          <a:p>
            <a:pPr lvl="2" rtl="0"/>
            <a:r>
              <a:rPr lang="ja-JP" altLang="en-US" noProof="0"/>
              <a:t>第 </a:t>
            </a:r>
            <a:r>
              <a:rPr lang="en-US" altLang="ja-JP" noProof="0"/>
              <a:t>3 </a:t>
            </a:r>
            <a:r>
              <a:rPr lang="ja-JP" altLang="en-US" noProof="0"/>
              <a:t>レベル</a:t>
            </a:r>
          </a:p>
          <a:p>
            <a:pPr lvl="3" rtl="0"/>
            <a:r>
              <a:rPr lang="ja-JP" altLang="en-US" noProof="0"/>
              <a:t>第 </a:t>
            </a:r>
            <a:r>
              <a:rPr lang="en-US" altLang="ja-JP" noProof="0"/>
              <a:t>4 </a:t>
            </a:r>
            <a:r>
              <a:rPr lang="ja-JP" altLang="en-US" noProof="0"/>
              <a:t>レベル</a:t>
            </a:r>
          </a:p>
          <a:p>
            <a:pPr lvl="4" rtl="0"/>
            <a:r>
              <a:rPr lang="ja-JP" altLang="en-US" noProof="0"/>
              <a:t>第 </a:t>
            </a:r>
            <a:r>
              <a:rPr lang="en-US" altLang="ja-JP" noProof="0"/>
              <a:t>5 </a:t>
            </a:r>
            <a:r>
              <a:rPr lang="ja-JP" altLang="en-US" noProof="0"/>
              <a:t>レベル</a:t>
            </a:r>
          </a:p>
        </p:txBody>
      </p:sp>
      <p:sp>
        <p:nvSpPr>
          <p:cNvPr id="8" name="フッター プレースホルダー 7"/>
          <p:cNvSpPr>
            <a:spLocks noGrp="1"/>
          </p:cNvSpPr>
          <p:nvPr>
            <p:ph type="ftr" sz="quarter" idx="11"/>
          </p:nvPr>
        </p:nvSpPr>
        <p:spPr/>
        <p:txBody>
          <a:bodyPr rtlCol="0"/>
          <a:lstStyle>
            <a:lvl1pPr>
              <a:defRPr>
                <a:latin typeface="Meiryo UI" panose="020B0604030504040204" pitchFamily="34" charset="-128"/>
                <a:ea typeface="Meiryo UI" panose="020B0604030504040204" pitchFamily="34" charset="-128"/>
              </a:defRPr>
            </a:lvl1pPr>
          </a:lstStyle>
          <a:p>
            <a:r>
              <a:rPr lang="ja-JP" altLang="en-US" noProof="0"/>
              <a:t>フッターを追加</a:t>
            </a:r>
          </a:p>
        </p:txBody>
      </p:sp>
      <p:sp>
        <p:nvSpPr>
          <p:cNvPr id="7" name="日付プレースホルダー 6"/>
          <p:cNvSpPr>
            <a:spLocks noGrp="1"/>
          </p:cNvSpPr>
          <p:nvPr>
            <p:ph type="dt" sz="half" idx="10"/>
          </p:nvPr>
        </p:nvSpPr>
        <p:spPr/>
        <p:txBody>
          <a:bodyPr rtlCol="0"/>
          <a:lstStyle>
            <a:lvl1pPr>
              <a:defRPr>
                <a:latin typeface="Meiryo UI" panose="020B0604030504040204" pitchFamily="34" charset="-128"/>
                <a:ea typeface="Meiryo UI" panose="020B0604030504040204" pitchFamily="34" charset="-128"/>
              </a:defRPr>
            </a:lvl1pPr>
          </a:lstStyle>
          <a:p>
            <a:fld id="{20182C73-2953-4657-A994-9A1F38CA7BBA}" type="datetime1">
              <a:rPr lang="ja-JP" altLang="en-US" noProof="0" smtClean="0"/>
              <a:t>2020/5/14</a:t>
            </a:fld>
            <a:endParaRPr lang="ja-JP" altLang="en-US" noProof="0" dirty="0"/>
          </a:p>
        </p:txBody>
      </p:sp>
      <p:sp>
        <p:nvSpPr>
          <p:cNvPr id="9" name="スライド番号プレースホルダー 8"/>
          <p:cNvSpPr>
            <a:spLocks noGrp="1"/>
          </p:cNvSpPr>
          <p:nvPr>
            <p:ph type="sldNum" sz="quarter" idx="12"/>
          </p:nvPr>
        </p:nvSpPr>
        <p:spPr/>
        <p:txBody>
          <a:bodyPr rtlCol="0"/>
          <a:lstStyle>
            <a:lvl1pPr>
              <a:defRPr>
                <a:latin typeface="Meiryo UI" panose="020B0604030504040204" pitchFamily="34" charset="-128"/>
                <a:ea typeface="Meiryo UI" panose="020B0604030504040204" pitchFamily="34" charset="-128"/>
              </a:defRPr>
            </a:lvl1pPr>
          </a:lstStyle>
          <a:p>
            <a:fld id="{DF28FB93-0A08-4E7D-8E63-9EFA29F1E093}" type="slidenum">
              <a:rPr lang="en-US" altLang="ja-JP" noProof="0" smtClean="0"/>
              <a:pPr/>
              <a:t>‹#›</a:t>
            </a:fld>
            <a:endParaRPr lang="ja-JP" altLang="en-US" noProof="0"/>
          </a:p>
        </p:txBody>
      </p:sp>
    </p:spTree>
    <p:extLst>
      <p:ext uri="{BB962C8B-B14F-4D97-AF65-F5344CB8AC3E}">
        <p14:creationId xmlns:p14="http://schemas.microsoft.com/office/powerpoint/2010/main" val="5977004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lstStyle>
            <a:lvl1pPr>
              <a:defRPr>
                <a:latin typeface="Meiryo UI" panose="020B0604030504040204" pitchFamily="34" charset="-128"/>
                <a:ea typeface="Meiryo UI" panose="020B0604030504040204" pitchFamily="34" charset="-128"/>
              </a:defRPr>
            </a:lvl1pPr>
          </a:lstStyle>
          <a:p>
            <a:pPr rtl="0"/>
            <a:r>
              <a:rPr lang="ja-JP" altLang="en-US" noProof="0"/>
              <a:t>マスター タイトルの書式設定</a:t>
            </a:r>
          </a:p>
        </p:txBody>
      </p:sp>
      <p:sp>
        <p:nvSpPr>
          <p:cNvPr id="4" name="フッター プレースホルダー 3"/>
          <p:cNvSpPr>
            <a:spLocks noGrp="1"/>
          </p:cNvSpPr>
          <p:nvPr>
            <p:ph type="ftr" sz="quarter" idx="11"/>
          </p:nvPr>
        </p:nvSpPr>
        <p:spPr/>
        <p:txBody>
          <a:bodyPr rtlCol="0"/>
          <a:lstStyle>
            <a:lvl1pPr>
              <a:defRPr>
                <a:latin typeface="Meiryo UI" panose="020B0604030504040204" pitchFamily="34" charset="-128"/>
                <a:ea typeface="Meiryo UI" panose="020B0604030504040204" pitchFamily="34" charset="-128"/>
              </a:defRPr>
            </a:lvl1pPr>
          </a:lstStyle>
          <a:p>
            <a:r>
              <a:rPr lang="ja-JP" altLang="en-US" noProof="0"/>
              <a:t>フッターを追加</a:t>
            </a:r>
          </a:p>
        </p:txBody>
      </p:sp>
      <p:sp>
        <p:nvSpPr>
          <p:cNvPr id="3" name="日付プレースホルダー 2"/>
          <p:cNvSpPr>
            <a:spLocks noGrp="1"/>
          </p:cNvSpPr>
          <p:nvPr>
            <p:ph type="dt" sz="half" idx="10"/>
          </p:nvPr>
        </p:nvSpPr>
        <p:spPr/>
        <p:txBody>
          <a:bodyPr rtlCol="0"/>
          <a:lstStyle>
            <a:lvl1pPr>
              <a:defRPr>
                <a:latin typeface="Meiryo UI" panose="020B0604030504040204" pitchFamily="34" charset="-128"/>
                <a:ea typeface="Meiryo UI" panose="020B0604030504040204" pitchFamily="34" charset="-128"/>
              </a:defRPr>
            </a:lvl1pPr>
          </a:lstStyle>
          <a:p>
            <a:fld id="{AC8AB780-A220-4AA5-8747-F7115FDFD773}" type="datetime1">
              <a:rPr lang="ja-JP" altLang="en-US" noProof="0" smtClean="0"/>
              <a:t>2020/5/14</a:t>
            </a:fld>
            <a:endParaRPr lang="ja-JP" altLang="en-US" noProof="0" dirty="0"/>
          </a:p>
        </p:txBody>
      </p:sp>
      <p:sp>
        <p:nvSpPr>
          <p:cNvPr id="5" name="スライド番号プレースホルダー 4"/>
          <p:cNvSpPr>
            <a:spLocks noGrp="1"/>
          </p:cNvSpPr>
          <p:nvPr>
            <p:ph type="sldNum" sz="quarter" idx="12"/>
          </p:nvPr>
        </p:nvSpPr>
        <p:spPr/>
        <p:txBody>
          <a:bodyPr rtlCol="0"/>
          <a:lstStyle>
            <a:lvl1pPr>
              <a:defRPr>
                <a:latin typeface="Meiryo UI" panose="020B0604030504040204" pitchFamily="34" charset="-128"/>
                <a:ea typeface="Meiryo UI" panose="020B0604030504040204" pitchFamily="34" charset="-128"/>
              </a:defRPr>
            </a:lvl1pPr>
          </a:lstStyle>
          <a:p>
            <a:fld id="{DF28FB93-0A08-4E7D-8E63-9EFA29F1E093}" type="slidenum">
              <a:rPr lang="en-US" altLang="ja-JP" noProof="0" smtClean="0"/>
              <a:pPr/>
              <a:t>‹#›</a:t>
            </a:fld>
            <a:endParaRPr lang="ja-JP" altLang="en-US" noProof="0"/>
          </a:p>
        </p:txBody>
      </p:sp>
    </p:spTree>
    <p:extLst>
      <p:ext uri="{BB962C8B-B14F-4D97-AF65-F5344CB8AC3E}">
        <p14:creationId xmlns:p14="http://schemas.microsoft.com/office/powerpoint/2010/main" val="9813163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空白">
    <p:spTree>
      <p:nvGrpSpPr>
        <p:cNvPr id="1" name=""/>
        <p:cNvGrpSpPr/>
        <p:nvPr/>
      </p:nvGrpSpPr>
      <p:grpSpPr>
        <a:xfrm>
          <a:off x="0" y="0"/>
          <a:ext cx="0" cy="0"/>
          <a:chOff x="0" y="0"/>
          <a:chExt cx="0" cy="0"/>
        </a:xfrm>
      </p:grpSpPr>
      <p:grpSp>
        <p:nvGrpSpPr>
          <p:cNvPr id="6" name="下のグラフィック"/>
          <p:cNvGrpSpPr/>
          <p:nvPr userDrawn="1"/>
        </p:nvGrpSpPr>
        <p:grpSpPr>
          <a:xfrm>
            <a:off x="0" y="6309360"/>
            <a:ext cx="12190231" cy="548640"/>
            <a:chOff x="0" y="6309360"/>
            <a:chExt cx="12190231" cy="548640"/>
          </a:xfrm>
        </p:grpSpPr>
        <p:sp>
          <p:nvSpPr>
            <p:cNvPr id="7" name="長方形 6"/>
            <p:cNvSpPr/>
            <p:nvPr/>
          </p:nvSpPr>
          <p:spPr>
            <a:xfrm>
              <a:off x="0" y="6400800"/>
              <a:ext cx="12188825" cy="4572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rtl="0"/>
              <a:endParaRPr lang="ja-JP" altLang="en-US" noProof="0">
                <a:latin typeface="Meiryo UI" panose="020B0604030504040204" pitchFamily="34" charset="-128"/>
                <a:ea typeface="Meiryo UI" panose="020B0604030504040204" pitchFamily="34" charset="-128"/>
              </a:endParaRPr>
            </a:p>
          </p:txBody>
        </p:sp>
        <p:sp>
          <p:nvSpPr>
            <p:cNvPr id="8" name="長方形 7"/>
            <p:cNvSpPr/>
            <p:nvPr/>
          </p:nvSpPr>
          <p:spPr>
            <a:xfrm>
              <a:off x="1279" y="6309360"/>
              <a:ext cx="12188952" cy="9721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noProof="0">
                <a:latin typeface="Meiryo UI" panose="020B0604030504040204" pitchFamily="34" charset="-128"/>
                <a:ea typeface="Meiryo UI" panose="020B0604030504040204" pitchFamily="34" charset="-128"/>
              </a:endParaRPr>
            </a:p>
          </p:txBody>
        </p:sp>
        <p:sp>
          <p:nvSpPr>
            <p:cNvPr id="9" name="長方形 8"/>
            <p:cNvSpPr/>
            <p:nvPr/>
          </p:nvSpPr>
          <p:spPr>
            <a:xfrm>
              <a:off x="1279" y="6379143"/>
              <a:ext cx="12188952" cy="274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noProof="0">
                <a:latin typeface="Meiryo UI" panose="020B0604030504040204" pitchFamily="34" charset="-128"/>
                <a:ea typeface="Meiryo UI" panose="020B0604030504040204" pitchFamily="34" charset="-128"/>
              </a:endParaRPr>
            </a:p>
          </p:txBody>
        </p:sp>
      </p:grpSp>
      <p:sp>
        <p:nvSpPr>
          <p:cNvPr id="3" name="フッター プレースホルダー 2"/>
          <p:cNvSpPr>
            <a:spLocks noGrp="1"/>
          </p:cNvSpPr>
          <p:nvPr>
            <p:ph type="ftr" sz="quarter" idx="11"/>
          </p:nvPr>
        </p:nvSpPr>
        <p:spPr/>
        <p:txBody>
          <a:bodyPr rtlCol="0"/>
          <a:lstStyle>
            <a:lvl1pPr>
              <a:defRPr>
                <a:latin typeface="Meiryo UI" panose="020B0604030504040204" pitchFamily="34" charset="-128"/>
                <a:ea typeface="Meiryo UI" panose="020B0604030504040204" pitchFamily="34" charset="-128"/>
              </a:defRPr>
            </a:lvl1pPr>
          </a:lstStyle>
          <a:p>
            <a:r>
              <a:rPr lang="ja-JP" altLang="en-US" noProof="0"/>
              <a:t>フッターを追加</a:t>
            </a:r>
          </a:p>
        </p:txBody>
      </p:sp>
      <p:sp>
        <p:nvSpPr>
          <p:cNvPr id="2" name="日付プレースホルダー 1"/>
          <p:cNvSpPr>
            <a:spLocks noGrp="1"/>
          </p:cNvSpPr>
          <p:nvPr>
            <p:ph type="dt" sz="half" idx="10"/>
          </p:nvPr>
        </p:nvSpPr>
        <p:spPr/>
        <p:txBody>
          <a:bodyPr rtlCol="0"/>
          <a:lstStyle>
            <a:lvl1pPr>
              <a:defRPr>
                <a:latin typeface="Meiryo UI" panose="020B0604030504040204" pitchFamily="34" charset="-128"/>
                <a:ea typeface="Meiryo UI" panose="020B0604030504040204" pitchFamily="34" charset="-128"/>
              </a:defRPr>
            </a:lvl1pPr>
          </a:lstStyle>
          <a:p>
            <a:fld id="{0F3DF8E4-45A3-4585-92D6-4F0960F868E3}" type="datetime1">
              <a:rPr lang="ja-JP" altLang="en-US" noProof="0" smtClean="0"/>
              <a:t>2020/5/14</a:t>
            </a:fld>
            <a:endParaRPr lang="ja-JP" altLang="en-US" noProof="0" dirty="0"/>
          </a:p>
        </p:txBody>
      </p:sp>
      <p:sp>
        <p:nvSpPr>
          <p:cNvPr id="4" name="スライド番号プレースホルダー 3"/>
          <p:cNvSpPr>
            <a:spLocks noGrp="1"/>
          </p:cNvSpPr>
          <p:nvPr>
            <p:ph type="sldNum" sz="quarter" idx="12"/>
          </p:nvPr>
        </p:nvSpPr>
        <p:spPr/>
        <p:txBody>
          <a:bodyPr rtlCol="0"/>
          <a:lstStyle>
            <a:lvl1pPr>
              <a:defRPr>
                <a:latin typeface="Meiryo UI" panose="020B0604030504040204" pitchFamily="34" charset="-128"/>
                <a:ea typeface="Meiryo UI" panose="020B0604030504040204" pitchFamily="34" charset="-128"/>
              </a:defRPr>
            </a:lvl1pPr>
          </a:lstStyle>
          <a:p>
            <a:fld id="{DF28FB93-0A08-4E7D-8E63-9EFA29F1E093}" type="slidenum">
              <a:rPr lang="en-US" altLang="ja-JP" noProof="0" smtClean="0"/>
              <a:pPr/>
              <a:t>‹#›</a:t>
            </a:fld>
            <a:endParaRPr lang="ja-JP" altLang="en-US" noProof="0"/>
          </a:p>
        </p:txBody>
      </p:sp>
    </p:spTree>
    <p:extLst>
      <p:ext uri="{BB962C8B-B14F-4D97-AF65-F5344CB8AC3E}">
        <p14:creationId xmlns:p14="http://schemas.microsoft.com/office/powerpoint/2010/main" val="40300353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8" name="フレーム"/>
          <p:cNvSpPr/>
          <p:nvPr/>
        </p:nvSpPr>
        <p:spPr>
          <a:xfrm>
            <a:off x="1217610" y="1019175"/>
            <a:ext cx="6126480" cy="4572000"/>
          </a:xfrm>
          <a:prstGeom prst="rect">
            <a:avLst/>
          </a:prstGeom>
          <a:noFill/>
          <a:ln w="101600">
            <a:solidFill>
              <a:schemeClr val="accent1">
                <a:lumMod val="50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noProof="0">
              <a:latin typeface="Meiryo UI" panose="020B0604030504040204" pitchFamily="34" charset="-128"/>
              <a:ea typeface="Meiryo UI" panose="020B0604030504040204" pitchFamily="34" charset="-128"/>
            </a:endParaRPr>
          </a:p>
        </p:txBody>
      </p:sp>
      <p:sp>
        <p:nvSpPr>
          <p:cNvPr id="2" name="タイトル 1"/>
          <p:cNvSpPr>
            <a:spLocks noGrp="1"/>
          </p:cNvSpPr>
          <p:nvPr>
            <p:ph type="title"/>
          </p:nvPr>
        </p:nvSpPr>
        <p:spPr>
          <a:xfrm>
            <a:off x="7923214" y="1371600"/>
            <a:ext cx="3124200" cy="2057400"/>
          </a:xfrm>
        </p:spPr>
        <p:txBody>
          <a:bodyPr rtlCol="0" anchor="b">
            <a:normAutofit/>
          </a:bodyPr>
          <a:lstStyle>
            <a:lvl1pPr algn="l">
              <a:defRPr sz="3200" b="1">
                <a:latin typeface="Meiryo UI" panose="020B0604030504040204" pitchFamily="34" charset="-128"/>
                <a:ea typeface="Meiryo UI" panose="020B0604030504040204" pitchFamily="34" charset="-128"/>
              </a:defRPr>
            </a:lvl1pPr>
          </a:lstStyle>
          <a:p>
            <a:pPr rtl="0"/>
            <a:r>
              <a:rPr lang="ja-JP" altLang="en-US" noProof="0"/>
              <a:t>マスター タイトルの書式設定</a:t>
            </a:r>
          </a:p>
        </p:txBody>
      </p:sp>
      <p:sp>
        <p:nvSpPr>
          <p:cNvPr id="3" name="コンテンツ プレースホルダー 2"/>
          <p:cNvSpPr>
            <a:spLocks noGrp="1"/>
          </p:cNvSpPr>
          <p:nvPr>
            <p:ph idx="1"/>
          </p:nvPr>
        </p:nvSpPr>
        <p:spPr>
          <a:xfrm>
            <a:off x="1491930" y="1293495"/>
            <a:ext cx="5577840" cy="4023360"/>
          </a:xfrm>
        </p:spPr>
        <p:txBody>
          <a:bodyPr rtlCol="0">
            <a:normAutofit/>
          </a:bodyPr>
          <a:lstStyle>
            <a:lvl1pPr>
              <a:defRPr sz="2000">
                <a:latin typeface="Meiryo UI" panose="020B0604030504040204" pitchFamily="34" charset="-128"/>
                <a:ea typeface="Meiryo UI" panose="020B0604030504040204" pitchFamily="34" charset="-128"/>
              </a:defRPr>
            </a:lvl1pPr>
            <a:lvl2pPr>
              <a:defRPr sz="1800">
                <a:latin typeface="Meiryo UI" panose="020B0604030504040204" pitchFamily="34" charset="-128"/>
                <a:ea typeface="Meiryo UI" panose="020B0604030504040204" pitchFamily="34" charset="-128"/>
              </a:defRPr>
            </a:lvl2pPr>
            <a:lvl3pPr>
              <a:defRPr sz="1600">
                <a:latin typeface="Meiryo UI" panose="020B0604030504040204" pitchFamily="34" charset="-128"/>
                <a:ea typeface="Meiryo UI" panose="020B0604030504040204" pitchFamily="34" charset="-128"/>
              </a:defRPr>
            </a:lvl3pPr>
            <a:lvl4pPr>
              <a:defRPr sz="1400">
                <a:latin typeface="Meiryo UI" panose="020B0604030504040204" pitchFamily="34" charset="-128"/>
                <a:ea typeface="Meiryo UI" panose="020B0604030504040204" pitchFamily="34" charset="-128"/>
              </a:defRPr>
            </a:lvl4pPr>
            <a:lvl5pPr>
              <a:defRPr sz="1400">
                <a:latin typeface="Meiryo UI" panose="020B0604030504040204" pitchFamily="34" charset="-128"/>
                <a:ea typeface="Meiryo UI" panose="020B0604030504040204" pitchFamily="34" charset="-128"/>
              </a:defRPr>
            </a:lvl5pPr>
            <a:lvl6pPr>
              <a:defRPr sz="1400"/>
            </a:lvl6pPr>
            <a:lvl7pPr>
              <a:defRPr sz="1400"/>
            </a:lvl7pPr>
            <a:lvl8pPr>
              <a:defRPr sz="1400"/>
            </a:lvl8pPr>
            <a:lvl9pPr>
              <a:defRPr sz="1400"/>
            </a:lvl9pPr>
          </a:lstStyle>
          <a:p>
            <a:pPr lvl="0" rtl="0"/>
            <a:r>
              <a:rPr lang="ja-JP" altLang="en-US" noProof="0"/>
              <a:t>マスター テキストの書式設定</a:t>
            </a:r>
          </a:p>
          <a:p>
            <a:pPr lvl="1" rtl="0"/>
            <a:r>
              <a:rPr lang="ja-JP" altLang="en-US" noProof="0"/>
              <a:t>第 </a:t>
            </a:r>
            <a:r>
              <a:rPr lang="en-US" altLang="ja-JP" noProof="0"/>
              <a:t>2 </a:t>
            </a:r>
            <a:r>
              <a:rPr lang="ja-JP" altLang="en-US" noProof="0"/>
              <a:t>レベル</a:t>
            </a:r>
          </a:p>
          <a:p>
            <a:pPr lvl="2" rtl="0"/>
            <a:r>
              <a:rPr lang="ja-JP" altLang="en-US" noProof="0"/>
              <a:t>第 </a:t>
            </a:r>
            <a:r>
              <a:rPr lang="en-US" altLang="ja-JP" noProof="0"/>
              <a:t>3 </a:t>
            </a:r>
            <a:r>
              <a:rPr lang="ja-JP" altLang="en-US" noProof="0"/>
              <a:t>レベル</a:t>
            </a:r>
          </a:p>
          <a:p>
            <a:pPr lvl="3" rtl="0"/>
            <a:r>
              <a:rPr lang="ja-JP" altLang="en-US" noProof="0"/>
              <a:t>第 </a:t>
            </a:r>
            <a:r>
              <a:rPr lang="en-US" altLang="ja-JP" noProof="0"/>
              <a:t>4 </a:t>
            </a:r>
            <a:r>
              <a:rPr lang="ja-JP" altLang="en-US" noProof="0"/>
              <a:t>レベル</a:t>
            </a:r>
          </a:p>
          <a:p>
            <a:pPr lvl="4" rtl="0"/>
            <a:r>
              <a:rPr lang="ja-JP" altLang="en-US" noProof="0"/>
              <a:t>第 </a:t>
            </a:r>
            <a:r>
              <a:rPr lang="en-US" altLang="ja-JP" noProof="0"/>
              <a:t>5 </a:t>
            </a:r>
            <a:r>
              <a:rPr lang="ja-JP" altLang="en-US" noProof="0"/>
              <a:t>レベル</a:t>
            </a:r>
          </a:p>
        </p:txBody>
      </p:sp>
      <p:sp>
        <p:nvSpPr>
          <p:cNvPr id="4" name="テキスト プレースホルダー 3"/>
          <p:cNvSpPr>
            <a:spLocks noGrp="1"/>
          </p:cNvSpPr>
          <p:nvPr>
            <p:ph type="body" sz="half" idx="2"/>
          </p:nvPr>
        </p:nvSpPr>
        <p:spPr>
          <a:xfrm>
            <a:off x="7923214" y="3536829"/>
            <a:ext cx="3124200" cy="1797169"/>
          </a:xfrm>
        </p:spPr>
        <p:txBody>
          <a:bodyPr rtlCol="0">
            <a:normAutofit/>
          </a:bodyPr>
          <a:lstStyle>
            <a:lvl1pPr marL="0" indent="0">
              <a:spcBef>
                <a:spcPts val="800"/>
              </a:spcBef>
              <a:buNone/>
              <a:defRPr sz="1600">
                <a:latin typeface="Meiryo UI" panose="020B0604030504040204" pitchFamily="34" charset="-128"/>
                <a:ea typeface="Meiryo UI" panose="020B0604030504040204" pitchFamily="34" charset="-128"/>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ja-JP" altLang="en-US" noProof="0"/>
              <a:t>マスター テキストの書式設定</a:t>
            </a:r>
          </a:p>
        </p:txBody>
      </p:sp>
      <p:sp>
        <p:nvSpPr>
          <p:cNvPr id="6" name="フッター プレースホルダー 5"/>
          <p:cNvSpPr>
            <a:spLocks noGrp="1"/>
          </p:cNvSpPr>
          <p:nvPr>
            <p:ph type="ftr" sz="quarter" idx="11"/>
          </p:nvPr>
        </p:nvSpPr>
        <p:spPr/>
        <p:txBody>
          <a:bodyPr rtlCol="0"/>
          <a:lstStyle>
            <a:lvl1pPr>
              <a:defRPr>
                <a:latin typeface="Meiryo UI" panose="020B0604030504040204" pitchFamily="34" charset="-128"/>
                <a:ea typeface="Meiryo UI" panose="020B0604030504040204" pitchFamily="34" charset="-128"/>
              </a:defRPr>
            </a:lvl1pPr>
          </a:lstStyle>
          <a:p>
            <a:r>
              <a:rPr lang="ja-JP" altLang="en-US" noProof="0"/>
              <a:t>フッターを追加</a:t>
            </a:r>
          </a:p>
        </p:txBody>
      </p:sp>
      <p:sp>
        <p:nvSpPr>
          <p:cNvPr id="5" name="日付プレースホルダー 4"/>
          <p:cNvSpPr>
            <a:spLocks noGrp="1"/>
          </p:cNvSpPr>
          <p:nvPr>
            <p:ph type="dt" sz="half" idx="10"/>
          </p:nvPr>
        </p:nvSpPr>
        <p:spPr/>
        <p:txBody>
          <a:bodyPr rtlCol="0"/>
          <a:lstStyle>
            <a:lvl1pPr>
              <a:defRPr>
                <a:latin typeface="Meiryo UI" panose="020B0604030504040204" pitchFamily="34" charset="-128"/>
                <a:ea typeface="Meiryo UI" panose="020B0604030504040204" pitchFamily="34" charset="-128"/>
              </a:defRPr>
            </a:lvl1pPr>
          </a:lstStyle>
          <a:p>
            <a:fld id="{9874F6E4-5E57-40BC-87DB-9D636161191E}" type="datetime1">
              <a:rPr lang="ja-JP" altLang="en-US" noProof="0" smtClean="0"/>
              <a:t>2020/5/14</a:t>
            </a:fld>
            <a:endParaRPr lang="ja-JP" altLang="en-US" noProof="0" dirty="0"/>
          </a:p>
        </p:txBody>
      </p:sp>
      <p:sp>
        <p:nvSpPr>
          <p:cNvPr id="7" name="スライド番号プレースホルダー 6"/>
          <p:cNvSpPr>
            <a:spLocks noGrp="1"/>
          </p:cNvSpPr>
          <p:nvPr>
            <p:ph type="sldNum" sz="quarter" idx="12"/>
          </p:nvPr>
        </p:nvSpPr>
        <p:spPr/>
        <p:txBody>
          <a:bodyPr rtlCol="0"/>
          <a:lstStyle>
            <a:lvl1pPr>
              <a:defRPr>
                <a:latin typeface="Meiryo UI" panose="020B0604030504040204" pitchFamily="34" charset="-128"/>
                <a:ea typeface="Meiryo UI" panose="020B0604030504040204" pitchFamily="34" charset="-128"/>
              </a:defRPr>
            </a:lvl1pPr>
          </a:lstStyle>
          <a:p>
            <a:fld id="{DF28FB93-0A08-4E7D-8E63-9EFA29F1E093}" type="slidenum">
              <a:rPr lang="en-US" altLang="ja-JP" noProof="0" smtClean="0"/>
              <a:pPr/>
              <a:t>‹#›</a:t>
            </a:fld>
            <a:endParaRPr lang="ja-JP" altLang="en-US" noProof="0"/>
          </a:p>
        </p:txBody>
      </p:sp>
    </p:spTree>
    <p:extLst>
      <p:ext uri="{BB962C8B-B14F-4D97-AF65-F5344CB8AC3E}">
        <p14:creationId xmlns:p14="http://schemas.microsoft.com/office/powerpoint/2010/main" val="36161321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8" name="フレーム"/>
          <p:cNvSpPr/>
          <p:nvPr/>
        </p:nvSpPr>
        <p:spPr>
          <a:xfrm>
            <a:off x="1217610" y="1019175"/>
            <a:ext cx="6126480" cy="4572000"/>
          </a:xfrm>
          <a:prstGeom prst="rect">
            <a:avLst/>
          </a:prstGeom>
          <a:noFill/>
          <a:ln w="101600">
            <a:solidFill>
              <a:schemeClr val="accent1">
                <a:lumMod val="50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noProof="0">
              <a:latin typeface="Meiryo UI" panose="020B0604030504040204" pitchFamily="34" charset="-128"/>
              <a:ea typeface="Meiryo UI" panose="020B0604030504040204" pitchFamily="34" charset="-128"/>
            </a:endParaRPr>
          </a:p>
        </p:txBody>
      </p:sp>
      <p:sp>
        <p:nvSpPr>
          <p:cNvPr id="2" name="タイトル 1"/>
          <p:cNvSpPr>
            <a:spLocks noGrp="1"/>
          </p:cNvSpPr>
          <p:nvPr>
            <p:ph type="title"/>
          </p:nvPr>
        </p:nvSpPr>
        <p:spPr>
          <a:xfrm>
            <a:off x="7923214" y="1371600"/>
            <a:ext cx="3124200" cy="2057400"/>
          </a:xfrm>
        </p:spPr>
        <p:txBody>
          <a:bodyPr rtlCol="0" anchor="b">
            <a:normAutofit/>
          </a:bodyPr>
          <a:lstStyle>
            <a:lvl1pPr algn="l">
              <a:defRPr sz="3200" b="0">
                <a:latin typeface="Meiryo UI" panose="020B0604030504040204" pitchFamily="34" charset="-128"/>
                <a:ea typeface="Meiryo UI" panose="020B0604030504040204" pitchFamily="34" charset="-128"/>
              </a:defRPr>
            </a:lvl1pPr>
          </a:lstStyle>
          <a:p>
            <a:pPr rtl="0"/>
            <a:r>
              <a:rPr lang="ja-JP" altLang="en-US" noProof="0"/>
              <a:t>マスター タイトルの書式設定</a:t>
            </a:r>
          </a:p>
        </p:txBody>
      </p:sp>
      <p:sp>
        <p:nvSpPr>
          <p:cNvPr id="3" name="図プレースホルダー 2" descr="画像を追加する空のプレースホルダー。プレースホルダーをクリックし、追加する画像を選択します"/>
          <p:cNvSpPr>
            <a:spLocks noGrp="1"/>
          </p:cNvSpPr>
          <p:nvPr>
            <p:ph type="pic" idx="1" hasCustomPrompt="1"/>
          </p:nvPr>
        </p:nvSpPr>
        <p:spPr>
          <a:xfrm>
            <a:off x="1400490" y="1202055"/>
            <a:ext cx="5760720" cy="4206240"/>
          </a:xfrm>
          <a:solidFill>
            <a:schemeClr val="bg1">
              <a:lumMod val="95000"/>
            </a:schemeClr>
          </a:solidFill>
        </p:spPr>
        <p:txBody>
          <a:bodyPr tIns="914400" rtlCol="0">
            <a:normAutofit/>
          </a:bodyPr>
          <a:lstStyle>
            <a:lvl1pPr marL="0" indent="0" algn="ctr">
              <a:spcBef>
                <a:spcPts val="0"/>
              </a:spcBef>
              <a:buNone/>
              <a:defRPr sz="2400">
                <a:latin typeface="Meiryo UI" panose="020B0604030504040204" pitchFamily="34" charset="-128"/>
                <a:ea typeface="Meiryo UI" panose="020B0604030504040204" pitchFamily="34" charset="-128"/>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rtl="0"/>
            <a:r>
              <a:rPr lang="ja-JP" altLang="en-US" noProof="0"/>
              <a:t>アイコンをクリックして画像を追加</a:t>
            </a:r>
          </a:p>
        </p:txBody>
      </p:sp>
      <p:sp>
        <p:nvSpPr>
          <p:cNvPr id="4" name="テキスト プレースホルダー 3"/>
          <p:cNvSpPr>
            <a:spLocks noGrp="1"/>
          </p:cNvSpPr>
          <p:nvPr>
            <p:ph type="body" sz="half" idx="2"/>
          </p:nvPr>
        </p:nvSpPr>
        <p:spPr>
          <a:xfrm>
            <a:off x="7923214" y="3536829"/>
            <a:ext cx="3124200" cy="1797171"/>
          </a:xfrm>
        </p:spPr>
        <p:txBody>
          <a:bodyPr rtlCol="0">
            <a:normAutofit/>
          </a:bodyPr>
          <a:lstStyle>
            <a:lvl1pPr marL="0" indent="0">
              <a:spcBef>
                <a:spcPts val="800"/>
              </a:spcBef>
              <a:buNone/>
              <a:defRPr sz="1600">
                <a:latin typeface="Meiryo UI" panose="020B0604030504040204" pitchFamily="34" charset="-128"/>
                <a:ea typeface="Meiryo UI" panose="020B0604030504040204" pitchFamily="34" charset="-128"/>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ja-JP" altLang="en-US" noProof="0"/>
              <a:t>マスター テキストの書式設定</a:t>
            </a:r>
          </a:p>
        </p:txBody>
      </p:sp>
      <p:sp>
        <p:nvSpPr>
          <p:cNvPr id="6" name="フッター プレースホルダー 5"/>
          <p:cNvSpPr>
            <a:spLocks noGrp="1"/>
          </p:cNvSpPr>
          <p:nvPr>
            <p:ph type="ftr" sz="quarter" idx="11"/>
          </p:nvPr>
        </p:nvSpPr>
        <p:spPr/>
        <p:txBody>
          <a:bodyPr rtlCol="0"/>
          <a:lstStyle>
            <a:lvl1pPr>
              <a:defRPr>
                <a:latin typeface="Meiryo UI" panose="020B0604030504040204" pitchFamily="34" charset="-128"/>
                <a:ea typeface="Meiryo UI" panose="020B0604030504040204" pitchFamily="34" charset="-128"/>
              </a:defRPr>
            </a:lvl1pPr>
          </a:lstStyle>
          <a:p>
            <a:r>
              <a:rPr lang="ja-JP" altLang="en-US" noProof="0"/>
              <a:t>フッターを追加</a:t>
            </a:r>
          </a:p>
        </p:txBody>
      </p:sp>
      <p:sp>
        <p:nvSpPr>
          <p:cNvPr id="5" name="日付プレースホルダー 4"/>
          <p:cNvSpPr>
            <a:spLocks noGrp="1"/>
          </p:cNvSpPr>
          <p:nvPr>
            <p:ph type="dt" sz="half" idx="10"/>
          </p:nvPr>
        </p:nvSpPr>
        <p:spPr/>
        <p:txBody>
          <a:bodyPr rtlCol="0"/>
          <a:lstStyle>
            <a:lvl1pPr>
              <a:defRPr>
                <a:latin typeface="Meiryo UI" panose="020B0604030504040204" pitchFamily="34" charset="-128"/>
                <a:ea typeface="Meiryo UI" panose="020B0604030504040204" pitchFamily="34" charset="-128"/>
              </a:defRPr>
            </a:lvl1pPr>
          </a:lstStyle>
          <a:p>
            <a:fld id="{629BA5B2-42A4-485C-B9EA-AC17F3F38B94}" type="datetime1">
              <a:rPr lang="ja-JP" altLang="en-US" noProof="0" smtClean="0"/>
              <a:t>2020/5/14</a:t>
            </a:fld>
            <a:endParaRPr lang="ja-JP" altLang="en-US" noProof="0" dirty="0"/>
          </a:p>
        </p:txBody>
      </p:sp>
      <p:sp>
        <p:nvSpPr>
          <p:cNvPr id="7" name="スライド番号プレースホルダー 6"/>
          <p:cNvSpPr>
            <a:spLocks noGrp="1"/>
          </p:cNvSpPr>
          <p:nvPr>
            <p:ph type="sldNum" sz="quarter" idx="12"/>
          </p:nvPr>
        </p:nvSpPr>
        <p:spPr/>
        <p:txBody>
          <a:bodyPr rtlCol="0"/>
          <a:lstStyle>
            <a:lvl1pPr>
              <a:defRPr>
                <a:latin typeface="Meiryo UI" panose="020B0604030504040204" pitchFamily="34" charset="-128"/>
                <a:ea typeface="Meiryo UI" panose="020B0604030504040204" pitchFamily="34" charset="-128"/>
              </a:defRPr>
            </a:lvl1pPr>
          </a:lstStyle>
          <a:p>
            <a:fld id="{DF28FB93-0A08-4E7D-8E63-9EFA29F1E093}" type="slidenum">
              <a:rPr lang="en-US" altLang="ja-JP" noProof="0" smtClean="0"/>
              <a:pPr/>
              <a:t>‹#›</a:t>
            </a:fld>
            <a:endParaRPr lang="ja-JP" altLang="en-US" noProof="0"/>
          </a:p>
        </p:txBody>
      </p:sp>
    </p:spTree>
    <p:extLst>
      <p:ext uri="{BB962C8B-B14F-4D97-AF65-F5344CB8AC3E}">
        <p14:creationId xmlns:p14="http://schemas.microsoft.com/office/powerpoint/2010/main" val="19318627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4" name="下部のグラフィック"/>
          <p:cNvGrpSpPr/>
          <p:nvPr/>
        </p:nvGrpSpPr>
        <p:grpSpPr>
          <a:xfrm>
            <a:off x="0" y="6309360"/>
            <a:ext cx="12190231" cy="548640"/>
            <a:chOff x="0" y="6309360"/>
            <a:chExt cx="12190231" cy="548640"/>
          </a:xfrm>
        </p:grpSpPr>
        <p:sp>
          <p:nvSpPr>
            <p:cNvPr id="7" name="長方形 6"/>
            <p:cNvSpPr/>
            <p:nvPr/>
          </p:nvSpPr>
          <p:spPr>
            <a:xfrm>
              <a:off x="0" y="6400800"/>
              <a:ext cx="12188825" cy="4572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rtl="0"/>
              <a:endParaRPr lang="ja-JP" altLang="en-US" noProof="0">
                <a:latin typeface="Meiryo UI" panose="020B0604030504040204" pitchFamily="34" charset="-128"/>
                <a:ea typeface="Meiryo UI" panose="020B0604030504040204" pitchFamily="34" charset="-128"/>
              </a:endParaRPr>
            </a:p>
          </p:txBody>
        </p:sp>
        <p:sp>
          <p:nvSpPr>
            <p:cNvPr id="8" name="長方形 7"/>
            <p:cNvSpPr/>
            <p:nvPr/>
          </p:nvSpPr>
          <p:spPr>
            <a:xfrm>
              <a:off x="1279" y="6309360"/>
              <a:ext cx="12188952" cy="9721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noProof="0">
                <a:latin typeface="Meiryo UI" panose="020B0604030504040204" pitchFamily="34" charset="-128"/>
                <a:ea typeface="Meiryo UI" panose="020B0604030504040204" pitchFamily="34" charset="-128"/>
              </a:endParaRPr>
            </a:p>
          </p:txBody>
        </p:sp>
        <p:sp>
          <p:nvSpPr>
            <p:cNvPr id="9" name="長方形 8"/>
            <p:cNvSpPr/>
            <p:nvPr/>
          </p:nvSpPr>
          <p:spPr>
            <a:xfrm>
              <a:off x="1279" y="6379143"/>
              <a:ext cx="12188952" cy="274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noProof="0">
                <a:latin typeface="Meiryo UI" panose="020B0604030504040204" pitchFamily="34" charset="-128"/>
                <a:ea typeface="Meiryo UI" panose="020B0604030504040204" pitchFamily="34" charset="-128"/>
              </a:endParaRPr>
            </a:p>
          </p:txBody>
        </p:sp>
      </p:grpSp>
      <p:grpSp>
        <p:nvGrpSpPr>
          <p:cNvPr id="10" name="上部のグラフィック"/>
          <p:cNvGrpSpPr/>
          <p:nvPr/>
        </p:nvGrpSpPr>
        <p:grpSpPr>
          <a:xfrm>
            <a:off x="1279" y="0"/>
            <a:ext cx="12188952" cy="320040"/>
            <a:chOff x="1279" y="0"/>
            <a:chExt cx="12188952" cy="320040"/>
          </a:xfrm>
        </p:grpSpPr>
        <p:sp>
          <p:nvSpPr>
            <p:cNvPr id="11" name="長方形 10"/>
            <p:cNvSpPr/>
            <p:nvPr/>
          </p:nvSpPr>
          <p:spPr>
            <a:xfrm>
              <a:off x="1279" y="0"/>
              <a:ext cx="12188952" cy="17023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noProof="0">
                <a:latin typeface="Meiryo UI" panose="020B0604030504040204" pitchFamily="34" charset="-128"/>
                <a:ea typeface="Meiryo UI" panose="020B0604030504040204" pitchFamily="34" charset="-128"/>
              </a:endParaRPr>
            </a:p>
          </p:txBody>
        </p:sp>
        <p:sp>
          <p:nvSpPr>
            <p:cNvPr id="12" name="長方形 11"/>
            <p:cNvSpPr/>
            <p:nvPr/>
          </p:nvSpPr>
          <p:spPr>
            <a:xfrm>
              <a:off x="1279" y="170234"/>
              <a:ext cx="12188952" cy="14980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noProof="0">
                <a:latin typeface="Meiryo UI" panose="020B0604030504040204" pitchFamily="34" charset="-128"/>
                <a:ea typeface="Meiryo UI" panose="020B0604030504040204" pitchFamily="34" charset="-128"/>
              </a:endParaRPr>
            </a:p>
          </p:txBody>
        </p:sp>
        <p:sp>
          <p:nvSpPr>
            <p:cNvPr id="13" name="長方形 12"/>
            <p:cNvSpPr/>
            <p:nvPr/>
          </p:nvSpPr>
          <p:spPr>
            <a:xfrm>
              <a:off x="1279" y="231421"/>
              <a:ext cx="12188952" cy="274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noProof="0">
                <a:latin typeface="Meiryo UI" panose="020B0604030504040204" pitchFamily="34" charset="-128"/>
                <a:ea typeface="Meiryo UI" panose="020B0604030504040204" pitchFamily="34" charset="-128"/>
              </a:endParaRPr>
            </a:p>
          </p:txBody>
        </p:sp>
      </p:grpSp>
      <p:sp>
        <p:nvSpPr>
          <p:cNvPr id="2" name="タイトル プレースホルダー 1"/>
          <p:cNvSpPr>
            <a:spLocks noGrp="1"/>
          </p:cNvSpPr>
          <p:nvPr>
            <p:ph type="title"/>
          </p:nvPr>
        </p:nvSpPr>
        <p:spPr>
          <a:xfrm>
            <a:off x="1522876" y="609600"/>
            <a:ext cx="9143538" cy="1066800"/>
          </a:xfrm>
          <a:prstGeom prst="rect">
            <a:avLst/>
          </a:prstGeom>
        </p:spPr>
        <p:txBody>
          <a:bodyPr vert="horz" lIns="91440" tIns="45720" rIns="91440" bIns="45720" rtlCol="0" anchor="b">
            <a:normAutofit/>
          </a:bodyPr>
          <a:lstStyle/>
          <a:p>
            <a:pPr rtl="0"/>
            <a:r>
              <a:rPr lang="ja-JP" altLang="en-US" noProof="0"/>
              <a:t>マスター タイトルの書式設定</a:t>
            </a:r>
          </a:p>
        </p:txBody>
      </p:sp>
      <p:sp>
        <p:nvSpPr>
          <p:cNvPr id="3" name="テキスト プレースホルダー 2"/>
          <p:cNvSpPr>
            <a:spLocks noGrp="1"/>
          </p:cNvSpPr>
          <p:nvPr>
            <p:ph type="body" idx="1"/>
          </p:nvPr>
        </p:nvSpPr>
        <p:spPr>
          <a:xfrm>
            <a:off x="1522876" y="1905000"/>
            <a:ext cx="9143538" cy="3697465"/>
          </a:xfrm>
          <a:prstGeom prst="rect">
            <a:avLst/>
          </a:prstGeom>
        </p:spPr>
        <p:txBody>
          <a:bodyPr vert="horz" lIns="91440" tIns="45720" rIns="91440" bIns="45720" rtlCol="0">
            <a:normAutofit/>
          </a:bodyPr>
          <a:lstStyle/>
          <a:p>
            <a:pPr lvl="0" rtl="0"/>
            <a:r>
              <a:rPr lang="ja-JP" altLang="en-US" noProof="0"/>
              <a:t>マスター テキストの書式設定</a:t>
            </a:r>
          </a:p>
          <a:p>
            <a:pPr lvl="1" rtl="0"/>
            <a:r>
              <a:rPr lang="ja-JP" altLang="en-US" noProof="0"/>
              <a:t>第 </a:t>
            </a:r>
            <a:r>
              <a:rPr lang="en-US" altLang="ja-JP" noProof="0"/>
              <a:t>2 </a:t>
            </a:r>
            <a:r>
              <a:rPr lang="ja-JP" altLang="en-US" noProof="0"/>
              <a:t>レベル</a:t>
            </a:r>
          </a:p>
          <a:p>
            <a:pPr lvl="2" rtl="0"/>
            <a:r>
              <a:rPr lang="ja-JP" altLang="en-US" noProof="0"/>
              <a:t>第 </a:t>
            </a:r>
            <a:r>
              <a:rPr lang="en-US" altLang="ja-JP" noProof="0"/>
              <a:t>3 </a:t>
            </a:r>
            <a:r>
              <a:rPr lang="ja-JP" altLang="en-US" noProof="0"/>
              <a:t>レベル</a:t>
            </a:r>
          </a:p>
          <a:p>
            <a:pPr lvl="3" rtl="0"/>
            <a:r>
              <a:rPr lang="ja-JP" altLang="en-US" noProof="0"/>
              <a:t>第 </a:t>
            </a:r>
            <a:r>
              <a:rPr lang="en-US" altLang="ja-JP" noProof="0"/>
              <a:t>4 </a:t>
            </a:r>
            <a:r>
              <a:rPr lang="ja-JP" altLang="en-US" noProof="0"/>
              <a:t>レベル</a:t>
            </a:r>
          </a:p>
          <a:p>
            <a:pPr lvl="4" rtl="0"/>
            <a:r>
              <a:rPr lang="ja-JP" altLang="en-US" noProof="0"/>
              <a:t>第 </a:t>
            </a:r>
            <a:r>
              <a:rPr lang="en-US" altLang="ja-JP" noProof="0"/>
              <a:t>5 </a:t>
            </a:r>
            <a:r>
              <a:rPr lang="ja-JP" altLang="en-US" noProof="0"/>
              <a:t>レベル</a:t>
            </a:r>
          </a:p>
        </p:txBody>
      </p:sp>
      <p:sp>
        <p:nvSpPr>
          <p:cNvPr id="5" name="フッター プレースホルダー 4"/>
          <p:cNvSpPr>
            <a:spLocks noGrp="1"/>
          </p:cNvSpPr>
          <p:nvPr>
            <p:ph type="ftr" sz="quarter" idx="3"/>
          </p:nvPr>
        </p:nvSpPr>
        <p:spPr bwMode="auto">
          <a:xfrm>
            <a:off x="1507498" y="6516865"/>
            <a:ext cx="6062145" cy="228600"/>
          </a:xfrm>
          <a:prstGeom prst="rect">
            <a:avLst/>
          </a:prstGeom>
        </p:spPr>
        <p:txBody>
          <a:bodyPr vert="horz" lIns="91440" tIns="45720" rIns="91440" bIns="45720" rtlCol="0" anchor="ctr"/>
          <a:lstStyle>
            <a:lvl1pPr algn="l">
              <a:defRPr sz="1100" cap="all" baseline="0">
                <a:solidFill>
                  <a:schemeClr val="bg1"/>
                </a:solidFill>
                <a:latin typeface="Meiryo UI" panose="020B0604030504040204" pitchFamily="34" charset="-128"/>
                <a:ea typeface="Meiryo UI" panose="020B0604030504040204" pitchFamily="34" charset="-128"/>
              </a:defRPr>
            </a:lvl1pPr>
          </a:lstStyle>
          <a:p>
            <a:r>
              <a:rPr lang="ja-JP" altLang="en-US" noProof="0"/>
              <a:t>フッターを追加</a:t>
            </a:r>
          </a:p>
        </p:txBody>
      </p:sp>
      <p:sp>
        <p:nvSpPr>
          <p:cNvPr id="4" name="日付プレースホルダー 3"/>
          <p:cNvSpPr>
            <a:spLocks noGrp="1"/>
          </p:cNvSpPr>
          <p:nvPr>
            <p:ph type="dt" sz="half" idx="2"/>
          </p:nvPr>
        </p:nvSpPr>
        <p:spPr bwMode="auto">
          <a:xfrm>
            <a:off x="7994363" y="6516865"/>
            <a:ext cx="1327622" cy="228600"/>
          </a:xfrm>
          <a:prstGeom prst="rect">
            <a:avLst/>
          </a:prstGeom>
        </p:spPr>
        <p:txBody>
          <a:bodyPr vert="horz" lIns="91440" tIns="45720" rIns="91440" bIns="45720" rtlCol="0" anchor="ctr"/>
          <a:lstStyle>
            <a:lvl1pPr algn="r">
              <a:defRPr sz="1100">
                <a:solidFill>
                  <a:schemeClr val="bg1"/>
                </a:solidFill>
                <a:latin typeface="Meiryo UI" panose="020B0604030504040204" pitchFamily="34" charset="-128"/>
                <a:ea typeface="Meiryo UI" panose="020B0604030504040204" pitchFamily="34" charset="-128"/>
              </a:defRPr>
            </a:lvl1pPr>
          </a:lstStyle>
          <a:p>
            <a:fld id="{5B5A212B-9633-4014-93D9-04C5F31EFF68}" type="datetime1">
              <a:rPr lang="ja-JP" altLang="en-US" noProof="0" smtClean="0"/>
              <a:t>2020/5/14</a:t>
            </a:fld>
            <a:endParaRPr lang="ja-JP" altLang="en-US" noProof="0"/>
          </a:p>
        </p:txBody>
      </p:sp>
      <p:sp>
        <p:nvSpPr>
          <p:cNvPr id="6" name="スライド番号プレースホルダー 5"/>
          <p:cNvSpPr>
            <a:spLocks noGrp="1"/>
          </p:cNvSpPr>
          <p:nvPr>
            <p:ph type="sldNum" sz="quarter" idx="4"/>
          </p:nvPr>
        </p:nvSpPr>
        <p:spPr bwMode="auto">
          <a:xfrm>
            <a:off x="9730094" y="6516865"/>
            <a:ext cx="936319" cy="228600"/>
          </a:xfrm>
          <a:prstGeom prst="rect">
            <a:avLst/>
          </a:prstGeom>
        </p:spPr>
        <p:txBody>
          <a:bodyPr vert="horz" lIns="91440" tIns="45720" rIns="91440" bIns="45720" rtlCol="0" anchor="ctr"/>
          <a:lstStyle>
            <a:lvl1pPr algn="r">
              <a:defRPr sz="1100">
                <a:solidFill>
                  <a:schemeClr val="bg1"/>
                </a:solidFill>
                <a:latin typeface="Meiryo UI" panose="020B0604030504040204" pitchFamily="34" charset="-128"/>
                <a:ea typeface="Meiryo UI" panose="020B0604030504040204" pitchFamily="34" charset="-128"/>
              </a:defRPr>
            </a:lvl1pPr>
          </a:lstStyle>
          <a:p>
            <a:fld id="{DF28FB93-0A08-4E7D-8E63-9EFA29F1E093}" type="slidenum">
              <a:rPr lang="en-US" altLang="ja-JP" noProof="0" smtClean="0"/>
              <a:pPr/>
              <a:t>‹#›</a:t>
            </a:fld>
            <a:endParaRPr lang="ja-JP" altLang="en-US" noProof="0"/>
          </a:p>
        </p:txBody>
      </p:sp>
    </p:spTree>
    <p:extLst>
      <p:ext uri="{BB962C8B-B14F-4D97-AF65-F5344CB8AC3E}">
        <p14:creationId xmlns:p14="http://schemas.microsoft.com/office/powerpoint/2010/main" val="3310681898"/>
      </p:ext>
    </p:extLst>
  </p:cSld>
  <p:clrMap bg1="lt1" tx1="dk1" bg2="lt2" tx2="dk2" accent1="accent1" accent2="accent2" accent3="accent3" accent4="accent4" accent5="accent5" accent6="accent6" hlink="hlink" folHlink="folHlink"/>
  <p:sldLayoutIdLst>
    <p:sldLayoutId id="2147483925" r:id="rId1"/>
    <p:sldLayoutId id="2147483926" r:id="rId2"/>
    <p:sldLayoutId id="2147483927" r:id="rId3"/>
    <p:sldLayoutId id="2147483928" r:id="rId4"/>
    <p:sldLayoutId id="2147483929" r:id="rId5"/>
    <p:sldLayoutId id="2147483930" r:id="rId6"/>
    <p:sldLayoutId id="2147483931" r:id="rId7"/>
    <p:sldLayoutId id="2147483932" r:id="rId8"/>
    <p:sldLayoutId id="2147483933" r:id="rId9"/>
    <p:sldLayoutId id="2147483934" r:id="rId10"/>
    <p:sldLayoutId id="2147483935" r:id="rId11"/>
    <p:sldLayoutId id="2147483914" r:id="rId12"/>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algn="l" defTabSz="914400" rtl="0" eaLnBrk="1" latinLnBrk="0" hangingPunct="1">
        <a:lnSpc>
          <a:spcPct val="90000"/>
        </a:lnSpc>
        <a:spcBef>
          <a:spcPct val="0"/>
        </a:spcBef>
        <a:buNone/>
        <a:defRPr kumimoji="1" sz="3200" kern="1200">
          <a:solidFill>
            <a:schemeClr val="accent1">
              <a:lumMod val="50000"/>
            </a:schemeClr>
          </a:solidFill>
          <a:latin typeface="Meiryo UI" panose="020B0604030504040204" pitchFamily="34" charset="-128"/>
          <a:ea typeface="Meiryo UI" panose="020B0604030504040204" pitchFamily="34" charset="-128"/>
          <a:cs typeface="+mj-cs"/>
        </a:defRPr>
      </a:lvl1pPr>
    </p:titleStyle>
    <p:bodyStyle>
      <a:lvl1pPr marL="274320" indent="-274320" algn="l" defTabSz="914400" rtl="0" eaLnBrk="1" latinLnBrk="0" hangingPunct="1">
        <a:lnSpc>
          <a:spcPct val="90000"/>
        </a:lnSpc>
        <a:spcBef>
          <a:spcPts val="1800"/>
        </a:spcBef>
        <a:buClr>
          <a:schemeClr val="tx1"/>
        </a:buClr>
        <a:buSzPct val="80000"/>
        <a:buFont typeface="Wingdings" pitchFamily="2" charset="2"/>
        <a:buChar char="§"/>
        <a:defRPr kumimoji="1" sz="2400" kern="1200">
          <a:solidFill>
            <a:schemeClr val="tx1"/>
          </a:solidFill>
          <a:latin typeface="Meiryo UI" panose="020B0604030504040204" pitchFamily="34" charset="-128"/>
          <a:ea typeface="Meiryo UI" panose="020B0604030504040204" pitchFamily="34" charset="-128"/>
          <a:cs typeface="+mn-cs"/>
        </a:defRPr>
      </a:lvl1pPr>
      <a:lvl2pPr marL="548640" indent="-228600" algn="l" defTabSz="914400" rtl="0" eaLnBrk="1" latinLnBrk="0" hangingPunct="1">
        <a:lnSpc>
          <a:spcPct val="90000"/>
        </a:lnSpc>
        <a:spcBef>
          <a:spcPts val="1000"/>
        </a:spcBef>
        <a:buClr>
          <a:schemeClr val="tx1"/>
        </a:buClr>
        <a:buSzPct val="100000"/>
        <a:buFont typeface="Arial" pitchFamily="34" charset="0"/>
        <a:buChar char="–"/>
        <a:defRPr kumimoji="1" sz="2000" kern="1200">
          <a:solidFill>
            <a:schemeClr val="tx1"/>
          </a:solidFill>
          <a:latin typeface="Meiryo UI" panose="020B0604030504040204" pitchFamily="34" charset="-128"/>
          <a:ea typeface="Meiryo UI" panose="020B0604030504040204" pitchFamily="34" charset="-128"/>
          <a:cs typeface="+mn-cs"/>
        </a:defRPr>
      </a:lvl2pPr>
      <a:lvl3pPr marL="822960" indent="-228600" algn="l" defTabSz="914400" rtl="0" eaLnBrk="1" latinLnBrk="0" hangingPunct="1">
        <a:lnSpc>
          <a:spcPct val="90000"/>
        </a:lnSpc>
        <a:spcBef>
          <a:spcPts val="800"/>
        </a:spcBef>
        <a:buClr>
          <a:schemeClr val="tx1"/>
        </a:buClr>
        <a:buSzPct val="80000"/>
        <a:buFont typeface="Wingdings" pitchFamily="2" charset="2"/>
        <a:buChar char="§"/>
        <a:defRPr kumimoji="1" sz="1800" kern="1200">
          <a:solidFill>
            <a:schemeClr val="tx1"/>
          </a:solidFill>
          <a:latin typeface="Meiryo UI" panose="020B0604030504040204" pitchFamily="34" charset="-128"/>
          <a:ea typeface="Meiryo UI" panose="020B0604030504040204" pitchFamily="34" charset="-128"/>
          <a:cs typeface="+mn-cs"/>
        </a:defRPr>
      </a:lvl3pPr>
      <a:lvl4pPr marL="1097280" indent="-228600" algn="l" defTabSz="914400" rtl="0" eaLnBrk="1" latinLnBrk="0" hangingPunct="1">
        <a:lnSpc>
          <a:spcPct val="90000"/>
        </a:lnSpc>
        <a:spcBef>
          <a:spcPts val="800"/>
        </a:spcBef>
        <a:buClr>
          <a:schemeClr val="tx1"/>
        </a:buClr>
        <a:buSzPct val="100000"/>
        <a:buFont typeface="Arial" pitchFamily="34" charset="0"/>
        <a:buChar char="–"/>
        <a:defRPr kumimoji="1" sz="1600" kern="1200">
          <a:solidFill>
            <a:schemeClr val="tx1"/>
          </a:solidFill>
          <a:latin typeface="Meiryo UI" panose="020B0604030504040204" pitchFamily="34" charset="-128"/>
          <a:ea typeface="Meiryo UI" panose="020B0604030504040204" pitchFamily="34" charset="-128"/>
          <a:cs typeface="+mn-cs"/>
        </a:defRPr>
      </a:lvl4pPr>
      <a:lvl5pPr marL="1325880" indent="-228600" algn="l" defTabSz="914400" rtl="0" eaLnBrk="1" latinLnBrk="0" hangingPunct="1">
        <a:lnSpc>
          <a:spcPct val="90000"/>
        </a:lnSpc>
        <a:spcBef>
          <a:spcPts val="800"/>
        </a:spcBef>
        <a:buClr>
          <a:schemeClr val="tx1"/>
        </a:buClr>
        <a:buSzPct val="80000"/>
        <a:buFont typeface="Wingdings" pitchFamily="2" charset="2"/>
        <a:buChar char="§"/>
        <a:defRPr kumimoji="1" sz="1600" kern="1200">
          <a:solidFill>
            <a:schemeClr val="tx1"/>
          </a:solidFill>
          <a:latin typeface="Meiryo UI" panose="020B0604030504040204" pitchFamily="34" charset="-128"/>
          <a:ea typeface="Meiryo UI" panose="020B0604030504040204" pitchFamily="34" charset="-128"/>
          <a:cs typeface="+mn-cs"/>
        </a:defRPr>
      </a:lvl5pPr>
      <a:lvl6pPr marL="1554480" indent="-228600" algn="l" defTabSz="914400" rtl="0" eaLnBrk="1" latinLnBrk="0" hangingPunct="1">
        <a:lnSpc>
          <a:spcPct val="90000"/>
        </a:lnSpc>
        <a:spcBef>
          <a:spcPts val="800"/>
        </a:spcBef>
        <a:buClr>
          <a:schemeClr val="tx1"/>
        </a:buClr>
        <a:buSzPct val="100000"/>
        <a:buFont typeface="Arial" pitchFamily="34" charset="0"/>
        <a:buChar char="–"/>
        <a:defRPr kumimoji="1" sz="1600" kern="1200">
          <a:solidFill>
            <a:schemeClr val="tx1"/>
          </a:solidFill>
          <a:latin typeface="+mn-lt"/>
          <a:ea typeface="+mn-ea"/>
          <a:cs typeface="+mn-cs"/>
        </a:defRPr>
      </a:lvl6pPr>
      <a:lvl7pPr marL="1783080" indent="-228600" algn="l" defTabSz="914400" rtl="0" eaLnBrk="1" latinLnBrk="0" hangingPunct="1">
        <a:lnSpc>
          <a:spcPct val="90000"/>
        </a:lnSpc>
        <a:spcBef>
          <a:spcPts val="800"/>
        </a:spcBef>
        <a:buClr>
          <a:schemeClr val="tx1"/>
        </a:buClr>
        <a:buSzPct val="80000"/>
        <a:buFont typeface="Wingdings" pitchFamily="2" charset="2"/>
        <a:buChar char="§"/>
        <a:defRPr kumimoji="1" sz="1600" kern="1200">
          <a:solidFill>
            <a:schemeClr val="tx1"/>
          </a:solidFill>
          <a:latin typeface="+mn-lt"/>
          <a:ea typeface="+mn-ea"/>
          <a:cs typeface="+mn-cs"/>
        </a:defRPr>
      </a:lvl7pPr>
      <a:lvl8pPr marL="2011680" indent="-228600" algn="l" defTabSz="914400" rtl="0" eaLnBrk="1" latinLnBrk="0" hangingPunct="1">
        <a:lnSpc>
          <a:spcPct val="90000"/>
        </a:lnSpc>
        <a:spcBef>
          <a:spcPts val="800"/>
        </a:spcBef>
        <a:buClr>
          <a:schemeClr val="tx1"/>
        </a:buClr>
        <a:buSzPct val="100000"/>
        <a:buFont typeface="Arial" pitchFamily="34" charset="0"/>
        <a:buChar char="–"/>
        <a:defRPr kumimoji="1" sz="1600" kern="1200">
          <a:solidFill>
            <a:schemeClr val="tx1"/>
          </a:solidFill>
          <a:latin typeface="+mn-lt"/>
          <a:ea typeface="+mn-ea"/>
          <a:cs typeface="+mn-cs"/>
        </a:defRPr>
      </a:lvl8pPr>
      <a:lvl9pPr marL="2240280" indent="-228600" algn="l" defTabSz="914400" rtl="0" eaLnBrk="1" latinLnBrk="0" hangingPunct="1">
        <a:lnSpc>
          <a:spcPct val="90000"/>
        </a:lnSpc>
        <a:spcBef>
          <a:spcPts val="800"/>
        </a:spcBef>
        <a:buClr>
          <a:schemeClr val="tx1"/>
        </a:buClr>
        <a:buSzPct val="80000"/>
        <a:buFont typeface="Wingdings" pitchFamily="2" charset="2"/>
        <a:buChar char="§"/>
        <a:defRPr kumimoji="1" sz="1600" kern="1200">
          <a:solidFill>
            <a:schemeClr val="tx1"/>
          </a:solidFill>
          <a:latin typeface="+mn-lt"/>
          <a:ea typeface="+mn-ea"/>
          <a:cs typeface="+mn-cs"/>
        </a:defRPr>
      </a:lvl9pPr>
    </p:bodyStyle>
    <p:otherStyle>
      <a:defPPr>
        <a:defRPr/>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rtlCol="0">
            <a:normAutofit/>
          </a:bodyPr>
          <a:lstStyle/>
          <a:p>
            <a:br>
              <a:rPr lang="en-US" altLang="ja-JP" sz="2400" b="1" dirty="0">
                <a:effectLst/>
              </a:rPr>
            </a:br>
            <a:br>
              <a:rPr lang="en-US" altLang="ja-JP" sz="2400" b="1" dirty="0">
                <a:effectLst/>
              </a:rPr>
            </a:br>
            <a:br>
              <a:rPr lang="en-US" altLang="ja-JP" sz="2400" b="1" dirty="0">
                <a:effectLst/>
              </a:rPr>
            </a:br>
            <a:br>
              <a:rPr lang="en-US" altLang="ja-JP" b="1" dirty="0">
                <a:effectLst/>
              </a:rPr>
            </a:br>
            <a:r>
              <a:rPr lang="ja-JP" altLang="en-US" b="1" dirty="0">
                <a:effectLst/>
              </a:rPr>
              <a:t>貸与型奨学金　説明会</a:t>
            </a:r>
            <a:endParaRPr lang="ja-JP" altLang="en-US" dirty="0">
              <a:latin typeface="Meiryo UI" panose="020B0604030504040204" pitchFamily="34" charset="-128"/>
              <a:ea typeface="Meiryo UI" panose="020B0604030504040204" pitchFamily="34" charset="-128"/>
            </a:endParaRPr>
          </a:p>
        </p:txBody>
      </p:sp>
      <p:sp>
        <p:nvSpPr>
          <p:cNvPr id="3" name="コンテンツ プレースホルダー 2"/>
          <p:cNvSpPr>
            <a:spLocks noGrp="1"/>
          </p:cNvSpPr>
          <p:nvPr>
            <p:ph type="subTitle" idx="1"/>
          </p:nvPr>
        </p:nvSpPr>
        <p:spPr>
          <a:xfrm>
            <a:off x="4726260" y="5229200"/>
            <a:ext cx="8229598" cy="838200"/>
          </a:xfrm>
        </p:spPr>
        <p:txBody>
          <a:bodyPr rtlCol="0"/>
          <a:lstStyle/>
          <a:p>
            <a:pPr rtl="0"/>
            <a:endParaRPr lang="en-US" altLang="ja-JP" dirty="0"/>
          </a:p>
          <a:p>
            <a:pPr rtl="0"/>
            <a:r>
              <a:rPr lang="ja-JP" altLang="en-US" dirty="0">
                <a:latin typeface="Meiryo UI" panose="020B0604030504040204" pitchFamily="34" charset="-128"/>
                <a:ea typeface="Meiryo UI" panose="020B0604030504040204" pitchFamily="34" charset="-128"/>
              </a:rPr>
              <a:t>　　　　　　　　　　　　　　　　　　　　　　　　　　　　　宝塚大学</a:t>
            </a:r>
          </a:p>
        </p:txBody>
      </p:sp>
      <p:sp>
        <p:nvSpPr>
          <p:cNvPr id="4" name="コンテンツ プレースホルダー 2"/>
          <p:cNvSpPr txBox="1">
            <a:spLocks/>
          </p:cNvSpPr>
          <p:nvPr/>
        </p:nvSpPr>
        <p:spPr>
          <a:xfrm>
            <a:off x="117748" y="188640"/>
            <a:ext cx="8229598" cy="838200"/>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0"/>
              </a:spcBef>
              <a:buClr>
                <a:schemeClr val="tx1"/>
              </a:buClr>
              <a:buSzPct val="80000"/>
              <a:buFont typeface="Wingdings" pitchFamily="2" charset="2"/>
              <a:buNone/>
              <a:defRPr kumimoji="1" sz="2400" kern="1200">
                <a:solidFill>
                  <a:schemeClr val="tx1"/>
                </a:solidFill>
                <a:latin typeface="Meiryo UI" panose="020B0604030504040204" pitchFamily="34" charset="-128"/>
                <a:ea typeface="Meiryo UI" panose="020B0604030504040204" pitchFamily="34" charset="-128"/>
                <a:cs typeface="+mn-cs"/>
              </a:defRPr>
            </a:lvl1pPr>
            <a:lvl2pPr marL="457200" indent="0" algn="ctr" defTabSz="914400" rtl="0" eaLnBrk="1" latinLnBrk="0" hangingPunct="1">
              <a:lnSpc>
                <a:spcPct val="90000"/>
              </a:lnSpc>
              <a:spcBef>
                <a:spcPts val="1000"/>
              </a:spcBef>
              <a:buClr>
                <a:schemeClr val="tx1"/>
              </a:buClr>
              <a:buSzPct val="100000"/>
              <a:buFont typeface="Arial" pitchFamily="34" charset="0"/>
              <a:buNone/>
              <a:defRPr kumimoji="1" sz="2000" kern="1200">
                <a:solidFill>
                  <a:schemeClr val="tx1">
                    <a:tint val="75000"/>
                  </a:schemeClr>
                </a:solidFill>
                <a:latin typeface="Meiryo UI" panose="020B0604030504040204" pitchFamily="34" charset="-128"/>
                <a:ea typeface="Meiryo UI" panose="020B0604030504040204" pitchFamily="34" charset="-128"/>
                <a:cs typeface="+mn-cs"/>
              </a:defRPr>
            </a:lvl2pPr>
            <a:lvl3pPr marL="914400" indent="0" algn="ctr" defTabSz="914400" rtl="0" eaLnBrk="1" latinLnBrk="0" hangingPunct="1">
              <a:lnSpc>
                <a:spcPct val="90000"/>
              </a:lnSpc>
              <a:spcBef>
                <a:spcPts val="800"/>
              </a:spcBef>
              <a:buClr>
                <a:schemeClr val="tx1"/>
              </a:buClr>
              <a:buSzPct val="80000"/>
              <a:buFont typeface="Wingdings" pitchFamily="2" charset="2"/>
              <a:buNone/>
              <a:defRPr kumimoji="1" sz="1800" kern="1200">
                <a:solidFill>
                  <a:schemeClr val="tx1">
                    <a:tint val="75000"/>
                  </a:schemeClr>
                </a:solidFill>
                <a:latin typeface="Meiryo UI" panose="020B0604030504040204" pitchFamily="34" charset="-128"/>
                <a:ea typeface="Meiryo UI" panose="020B0604030504040204" pitchFamily="34" charset="-128"/>
                <a:cs typeface="+mn-cs"/>
              </a:defRPr>
            </a:lvl3pPr>
            <a:lvl4pPr marL="1371600" indent="0" algn="ctr" defTabSz="914400" rtl="0" eaLnBrk="1" latinLnBrk="0" hangingPunct="1">
              <a:lnSpc>
                <a:spcPct val="90000"/>
              </a:lnSpc>
              <a:spcBef>
                <a:spcPts val="800"/>
              </a:spcBef>
              <a:buClr>
                <a:schemeClr val="tx1"/>
              </a:buClr>
              <a:buSzPct val="100000"/>
              <a:buFont typeface="Arial" pitchFamily="34" charset="0"/>
              <a:buNone/>
              <a:defRPr kumimoji="1" sz="1600" kern="1200">
                <a:solidFill>
                  <a:schemeClr val="tx1">
                    <a:tint val="75000"/>
                  </a:schemeClr>
                </a:solidFill>
                <a:latin typeface="Meiryo UI" panose="020B0604030504040204" pitchFamily="34" charset="-128"/>
                <a:ea typeface="Meiryo UI" panose="020B0604030504040204" pitchFamily="34" charset="-128"/>
                <a:cs typeface="+mn-cs"/>
              </a:defRPr>
            </a:lvl4pPr>
            <a:lvl5pPr marL="1828800" indent="0" algn="ctr" defTabSz="914400" rtl="0" eaLnBrk="1" latinLnBrk="0" hangingPunct="1">
              <a:lnSpc>
                <a:spcPct val="90000"/>
              </a:lnSpc>
              <a:spcBef>
                <a:spcPts val="800"/>
              </a:spcBef>
              <a:buClr>
                <a:schemeClr val="tx1"/>
              </a:buClr>
              <a:buSzPct val="80000"/>
              <a:buFont typeface="Wingdings" pitchFamily="2" charset="2"/>
              <a:buNone/>
              <a:defRPr kumimoji="1" sz="1600" kern="1200">
                <a:solidFill>
                  <a:schemeClr val="tx1">
                    <a:tint val="75000"/>
                  </a:schemeClr>
                </a:solidFill>
                <a:latin typeface="Meiryo UI" panose="020B0604030504040204" pitchFamily="34" charset="-128"/>
                <a:ea typeface="Meiryo UI" panose="020B0604030504040204" pitchFamily="34" charset="-128"/>
                <a:cs typeface="+mn-cs"/>
              </a:defRPr>
            </a:lvl5pPr>
            <a:lvl6pPr marL="2286000" indent="0" algn="ctr" defTabSz="914400" rtl="0" eaLnBrk="1" latinLnBrk="0" hangingPunct="1">
              <a:lnSpc>
                <a:spcPct val="90000"/>
              </a:lnSpc>
              <a:spcBef>
                <a:spcPts val="800"/>
              </a:spcBef>
              <a:buClr>
                <a:schemeClr val="tx1"/>
              </a:buClr>
              <a:buSzPct val="100000"/>
              <a:buFont typeface="Arial" pitchFamily="34" charset="0"/>
              <a:buNone/>
              <a:defRPr kumimoji="1" sz="1600" kern="1200">
                <a:solidFill>
                  <a:schemeClr val="tx1">
                    <a:tint val="75000"/>
                  </a:schemeClr>
                </a:solidFill>
                <a:latin typeface="+mn-lt"/>
                <a:ea typeface="+mn-ea"/>
                <a:cs typeface="+mn-cs"/>
              </a:defRPr>
            </a:lvl6pPr>
            <a:lvl7pPr marL="2743200" indent="0" algn="ctr" defTabSz="914400" rtl="0" eaLnBrk="1" latinLnBrk="0" hangingPunct="1">
              <a:lnSpc>
                <a:spcPct val="90000"/>
              </a:lnSpc>
              <a:spcBef>
                <a:spcPts val="800"/>
              </a:spcBef>
              <a:buClr>
                <a:schemeClr val="tx1"/>
              </a:buClr>
              <a:buSzPct val="80000"/>
              <a:buFont typeface="Wingdings" pitchFamily="2" charset="2"/>
              <a:buNone/>
              <a:defRPr kumimoji="1" sz="1600" kern="1200">
                <a:solidFill>
                  <a:schemeClr val="tx1">
                    <a:tint val="75000"/>
                  </a:schemeClr>
                </a:solidFill>
                <a:latin typeface="+mn-lt"/>
                <a:ea typeface="+mn-ea"/>
                <a:cs typeface="+mn-cs"/>
              </a:defRPr>
            </a:lvl7pPr>
            <a:lvl8pPr marL="3200400" indent="0" algn="ctr" defTabSz="914400" rtl="0" eaLnBrk="1" latinLnBrk="0" hangingPunct="1">
              <a:lnSpc>
                <a:spcPct val="90000"/>
              </a:lnSpc>
              <a:spcBef>
                <a:spcPts val="800"/>
              </a:spcBef>
              <a:buClr>
                <a:schemeClr val="tx1"/>
              </a:buClr>
              <a:buSzPct val="100000"/>
              <a:buFont typeface="Arial" pitchFamily="34" charset="0"/>
              <a:buNone/>
              <a:defRPr kumimoji="1" sz="1600" kern="1200">
                <a:solidFill>
                  <a:schemeClr val="tx1">
                    <a:tint val="75000"/>
                  </a:schemeClr>
                </a:solidFill>
                <a:latin typeface="+mn-lt"/>
                <a:ea typeface="+mn-ea"/>
                <a:cs typeface="+mn-cs"/>
              </a:defRPr>
            </a:lvl8pPr>
            <a:lvl9pPr marL="3657600" indent="0" algn="ctr" defTabSz="914400" rtl="0" eaLnBrk="1" latinLnBrk="0" hangingPunct="1">
              <a:lnSpc>
                <a:spcPct val="90000"/>
              </a:lnSpc>
              <a:spcBef>
                <a:spcPts val="800"/>
              </a:spcBef>
              <a:buClr>
                <a:schemeClr val="tx1"/>
              </a:buClr>
              <a:buSzPct val="80000"/>
              <a:buFont typeface="Wingdings" pitchFamily="2" charset="2"/>
              <a:buNone/>
              <a:defRPr kumimoji="1" sz="1600" kern="1200">
                <a:solidFill>
                  <a:schemeClr val="tx1">
                    <a:tint val="75000"/>
                  </a:schemeClr>
                </a:solidFill>
                <a:latin typeface="+mn-lt"/>
                <a:ea typeface="+mn-ea"/>
                <a:cs typeface="+mn-cs"/>
              </a:defRPr>
            </a:lvl9pPr>
          </a:lstStyle>
          <a:p>
            <a:endParaRPr lang="en-US" altLang="ja-JP" dirty="0"/>
          </a:p>
          <a:p>
            <a:r>
              <a:rPr lang="ja-JP" altLang="en-US" dirty="0"/>
              <a:t>新規奨学金申込者対象</a:t>
            </a:r>
          </a:p>
        </p:txBody>
      </p:sp>
    </p:spTree>
    <p:extLst>
      <p:ext uri="{BB962C8B-B14F-4D97-AF65-F5344CB8AC3E}">
        <p14:creationId xmlns:p14="http://schemas.microsoft.com/office/powerpoint/2010/main" val="2957189582"/>
      </p:ext>
    </p:extLst>
  </p:cSld>
  <p:clrMapOvr>
    <a:masterClrMapping/>
  </p:clrMapOvr>
  <mc:AlternateContent xmlns:mc="http://schemas.openxmlformats.org/markup-compatibility/2006" xmlns:p14="http://schemas.microsoft.com/office/powerpoint/2010/main">
    <mc:Choice Requires="p14">
      <p:transition spd="slow" p14:dur="2750">
        <p14:reveal/>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485900" y="476672"/>
            <a:ext cx="9143538" cy="1066800"/>
          </a:xfrm>
        </p:spPr>
        <p:txBody>
          <a:bodyPr>
            <a:normAutofit/>
          </a:bodyPr>
          <a:lstStyle/>
          <a:p>
            <a:r>
              <a:rPr kumimoji="1" lang="ja-JP" altLang="en-US" sz="6000" dirty="0"/>
              <a:t>第一種奨学金</a:t>
            </a:r>
          </a:p>
        </p:txBody>
      </p:sp>
      <p:sp>
        <p:nvSpPr>
          <p:cNvPr id="3" name="コンテンツ プレースホルダー 2"/>
          <p:cNvSpPr>
            <a:spLocks noGrp="1"/>
          </p:cNvSpPr>
          <p:nvPr>
            <p:ph idx="1"/>
          </p:nvPr>
        </p:nvSpPr>
        <p:spPr>
          <a:xfrm>
            <a:off x="1125860" y="1916832"/>
            <a:ext cx="9143538" cy="3697465"/>
          </a:xfrm>
        </p:spPr>
        <p:txBody>
          <a:bodyPr>
            <a:normAutofit/>
          </a:bodyPr>
          <a:lstStyle/>
          <a:p>
            <a:pPr marL="0" indent="0">
              <a:buNone/>
            </a:pPr>
            <a:r>
              <a:rPr lang="ja-JP" altLang="en-US" sz="4000" dirty="0"/>
              <a:t>・原則として毎月</a:t>
            </a:r>
            <a:r>
              <a:rPr lang="en-US" altLang="ja-JP" sz="4000" dirty="0"/>
              <a:t>1</a:t>
            </a:r>
            <a:r>
              <a:rPr lang="ja-JP" altLang="en-US" sz="4000" dirty="0"/>
              <a:t>回振込</a:t>
            </a:r>
            <a:endParaRPr lang="en-US" altLang="ja-JP" sz="4000" dirty="0"/>
          </a:p>
          <a:p>
            <a:pPr marL="0" indent="0">
              <a:buNone/>
            </a:pPr>
            <a:r>
              <a:rPr lang="ja-JP" altLang="en-US" sz="4000" dirty="0"/>
              <a:t>・利息なし</a:t>
            </a:r>
            <a:endParaRPr lang="en-US" altLang="ja-JP" sz="4000" dirty="0"/>
          </a:p>
          <a:p>
            <a:pPr marL="0" indent="0">
              <a:buNone/>
            </a:pPr>
            <a:r>
              <a:rPr lang="ja-JP" altLang="en-US" sz="4000" dirty="0"/>
              <a:t>・特に優れた学生等であって経済的に修学が著しく難しいと認められる人</a:t>
            </a:r>
            <a:endParaRPr lang="en-US" altLang="ja-JP" sz="4000" dirty="0"/>
          </a:p>
        </p:txBody>
      </p:sp>
    </p:spTree>
    <p:extLst>
      <p:ext uri="{BB962C8B-B14F-4D97-AF65-F5344CB8AC3E}">
        <p14:creationId xmlns:p14="http://schemas.microsoft.com/office/powerpoint/2010/main" val="10818934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485900" y="476672"/>
            <a:ext cx="9143538" cy="1066800"/>
          </a:xfrm>
        </p:spPr>
        <p:txBody>
          <a:bodyPr>
            <a:normAutofit/>
          </a:bodyPr>
          <a:lstStyle/>
          <a:p>
            <a:r>
              <a:rPr kumimoji="1" lang="ja-JP" altLang="en-US" sz="6000" dirty="0"/>
              <a:t>第二種奨学金</a:t>
            </a:r>
          </a:p>
        </p:txBody>
      </p:sp>
      <p:sp>
        <p:nvSpPr>
          <p:cNvPr id="3" name="コンテンツ プレースホルダー 2"/>
          <p:cNvSpPr>
            <a:spLocks noGrp="1"/>
          </p:cNvSpPr>
          <p:nvPr>
            <p:ph idx="1"/>
          </p:nvPr>
        </p:nvSpPr>
        <p:spPr>
          <a:xfrm>
            <a:off x="1125860" y="1916832"/>
            <a:ext cx="9143538" cy="3697465"/>
          </a:xfrm>
        </p:spPr>
        <p:txBody>
          <a:bodyPr>
            <a:normAutofit/>
          </a:bodyPr>
          <a:lstStyle/>
          <a:p>
            <a:pPr marL="0" indent="0">
              <a:buNone/>
            </a:pPr>
            <a:r>
              <a:rPr lang="ja-JP" altLang="en-US" sz="4000" dirty="0"/>
              <a:t>・原則として毎月</a:t>
            </a:r>
            <a:r>
              <a:rPr lang="en-US" altLang="ja-JP" sz="4000" dirty="0"/>
              <a:t>1</a:t>
            </a:r>
            <a:r>
              <a:rPr lang="ja-JP" altLang="en-US" sz="4000" dirty="0"/>
              <a:t>回振込</a:t>
            </a:r>
            <a:endParaRPr lang="en-US" altLang="ja-JP" sz="4000" dirty="0"/>
          </a:p>
          <a:p>
            <a:pPr marL="0" indent="0">
              <a:buNone/>
            </a:pPr>
            <a:r>
              <a:rPr lang="ja-JP" altLang="en-US" sz="4000" dirty="0"/>
              <a:t>・利息あり</a:t>
            </a:r>
            <a:endParaRPr lang="en-US" altLang="ja-JP" sz="4000" dirty="0"/>
          </a:p>
          <a:p>
            <a:pPr marL="0" indent="0">
              <a:buNone/>
            </a:pPr>
            <a:r>
              <a:rPr lang="ja-JP" altLang="en-US" sz="4000" dirty="0"/>
              <a:t>・優れた学生等であって経済的に修学が難しいと認められる人</a:t>
            </a:r>
            <a:endParaRPr lang="en-US" altLang="ja-JP" sz="4000" dirty="0"/>
          </a:p>
        </p:txBody>
      </p:sp>
    </p:spTree>
    <p:extLst>
      <p:ext uri="{BB962C8B-B14F-4D97-AF65-F5344CB8AC3E}">
        <p14:creationId xmlns:p14="http://schemas.microsoft.com/office/powerpoint/2010/main" val="32332634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sz="4800" dirty="0"/>
              <a:t>併用貸与について</a:t>
            </a:r>
          </a:p>
        </p:txBody>
      </p:sp>
      <p:sp>
        <p:nvSpPr>
          <p:cNvPr id="3" name="コンテンツ プレースホルダー 2"/>
          <p:cNvSpPr>
            <a:spLocks noGrp="1"/>
          </p:cNvSpPr>
          <p:nvPr>
            <p:ph idx="1"/>
          </p:nvPr>
        </p:nvSpPr>
        <p:spPr/>
        <p:txBody>
          <a:bodyPr>
            <a:noAutofit/>
          </a:bodyPr>
          <a:lstStyle/>
          <a:p>
            <a:r>
              <a:rPr lang="ja-JP" altLang="en-US" sz="3200" dirty="0"/>
              <a:t>第一種奨学金と第二種奨学金は併用貸与が可能です。</a:t>
            </a:r>
            <a:endParaRPr lang="en-US" altLang="ja-JP" sz="3200" dirty="0"/>
          </a:p>
          <a:p>
            <a:pPr marL="0" indent="0">
              <a:buNone/>
            </a:pPr>
            <a:r>
              <a:rPr kumimoji="1" lang="ja-JP" altLang="en-US" sz="3200" dirty="0"/>
              <a:t>併用貸与の場合、貸与総額が多額になる場合がありますので、</a:t>
            </a:r>
            <a:endParaRPr kumimoji="1" lang="en-US" altLang="ja-JP" sz="3200" dirty="0"/>
          </a:p>
          <a:p>
            <a:pPr marL="0" indent="0">
              <a:buNone/>
            </a:pPr>
            <a:r>
              <a:rPr lang="ja-JP" altLang="en-US" sz="3200" dirty="0"/>
              <a:t>本当に併用貸与を必要とするかよく考えてください。</a:t>
            </a:r>
            <a:endParaRPr lang="en-US" altLang="ja-JP" sz="3200" dirty="0"/>
          </a:p>
          <a:p>
            <a:pPr marL="0" indent="0">
              <a:buNone/>
            </a:pPr>
            <a:r>
              <a:rPr kumimoji="1" lang="ja-JP" altLang="en-US" sz="3200" dirty="0"/>
              <a:t>申し込む場合は卒業後に返還することを考えて貸与月額を慎重に選択してください。</a:t>
            </a:r>
          </a:p>
        </p:txBody>
      </p:sp>
    </p:spTree>
    <p:extLst>
      <p:ext uri="{BB962C8B-B14F-4D97-AF65-F5344CB8AC3E}">
        <p14:creationId xmlns:p14="http://schemas.microsoft.com/office/powerpoint/2010/main" val="38085876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485900" y="476672"/>
            <a:ext cx="9143538" cy="1066800"/>
          </a:xfrm>
        </p:spPr>
        <p:txBody>
          <a:bodyPr>
            <a:normAutofit fontScale="90000"/>
          </a:bodyPr>
          <a:lstStyle/>
          <a:p>
            <a:r>
              <a:rPr lang="ja-JP" altLang="en-US" sz="6000" dirty="0"/>
              <a:t>入学時特別増額貸与奨学金</a:t>
            </a:r>
            <a:endParaRPr kumimoji="1" lang="ja-JP" altLang="en-US" sz="6000" dirty="0"/>
          </a:p>
        </p:txBody>
      </p:sp>
      <p:sp>
        <p:nvSpPr>
          <p:cNvPr id="3" name="コンテンツ プレースホルダー 2"/>
          <p:cNvSpPr>
            <a:spLocks noGrp="1"/>
          </p:cNvSpPr>
          <p:nvPr>
            <p:ph idx="1"/>
          </p:nvPr>
        </p:nvSpPr>
        <p:spPr>
          <a:xfrm>
            <a:off x="1125860" y="1916832"/>
            <a:ext cx="9143538" cy="3697465"/>
          </a:xfrm>
        </p:spPr>
        <p:txBody>
          <a:bodyPr>
            <a:normAutofit/>
          </a:bodyPr>
          <a:lstStyle/>
          <a:p>
            <a:pPr marL="0" indent="0">
              <a:buNone/>
            </a:pPr>
            <a:r>
              <a:rPr lang="ja-JP" altLang="en-US" sz="4000" dirty="0"/>
              <a:t>・利息あり</a:t>
            </a:r>
            <a:endParaRPr lang="en-US" altLang="ja-JP" sz="4000" dirty="0"/>
          </a:p>
          <a:p>
            <a:pPr marL="0" indent="0">
              <a:buNone/>
            </a:pPr>
            <a:r>
              <a:rPr lang="ja-JP" altLang="en-US" sz="4000" dirty="0"/>
              <a:t>・第一種、第二種奨学金の</a:t>
            </a:r>
            <a:r>
              <a:rPr lang="ja-JP" altLang="en-US" sz="4000" dirty="0">
                <a:solidFill>
                  <a:srgbClr val="FF0000"/>
                </a:solidFill>
              </a:rPr>
              <a:t>初回振込時一回だけ</a:t>
            </a:r>
            <a:r>
              <a:rPr lang="ja-JP" altLang="en-US" sz="4000" dirty="0"/>
              <a:t>増額するもの</a:t>
            </a:r>
            <a:endParaRPr lang="en-US" altLang="ja-JP" sz="4000" dirty="0"/>
          </a:p>
        </p:txBody>
      </p:sp>
    </p:spTree>
    <p:extLst>
      <p:ext uri="{BB962C8B-B14F-4D97-AF65-F5344CB8AC3E}">
        <p14:creationId xmlns:p14="http://schemas.microsoft.com/office/powerpoint/2010/main" val="28507083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sz="4000" dirty="0"/>
              <a:t>貸与奨学金の申込み資格</a:t>
            </a:r>
          </a:p>
        </p:txBody>
      </p:sp>
      <p:sp>
        <p:nvSpPr>
          <p:cNvPr id="3" name="コンテンツ プレースホルダー 2"/>
          <p:cNvSpPr>
            <a:spLocks noGrp="1"/>
          </p:cNvSpPr>
          <p:nvPr>
            <p:ph idx="1"/>
          </p:nvPr>
        </p:nvSpPr>
        <p:spPr/>
        <p:txBody>
          <a:bodyPr>
            <a:normAutofit lnSpcReduction="10000"/>
          </a:bodyPr>
          <a:lstStyle/>
          <a:p>
            <a:pPr marL="0" indent="0">
              <a:buNone/>
            </a:pPr>
            <a:r>
              <a:rPr lang="ja-JP" altLang="en-US" dirty="0"/>
              <a:t>下記の人は貸与奨学金の申込み資格がありません。</a:t>
            </a:r>
            <a:endParaRPr lang="en-US" altLang="ja-JP" dirty="0"/>
          </a:p>
          <a:p>
            <a:pPr marL="0" indent="0">
              <a:buNone/>
            </a:pPr>
            <a:r>
              <a:rPr kumimoji="1" lang="ja-JP" altLang="en-US" dirty="0"/>
              <a:t>①留年中の人</a:t>
            </a:r>
            <a:endParaRPr kumimoji="1" lang="en-US" altLang="ja-JP" dirty="0"/>
          </a:p>
          <a:p>
            <a:pPr marL="0" indent="0">
              <a:buNone/>
            </a:pPr>
            <a:r>
              <a:rPr lang="ja-JP" altLang="en-US" dirty="0"/>
              <a:t>②過去に奨学金貸与を受けたことがある人</a:t>
            </a:r>
            <a:r>
              <a:rPr lang="en-US" altLang="ja-JP" dirty="0"/>
              <a:t>(</a:t>
            </a:r>
            <a:r>
              <a:rPr lang="ja-JP" altLang="en-US" dirty="0"/>
              <a:t>詳しくはＰ５を見て下さい</a:t>
            </a:r>
            <a:r>
              <a:rPr lang="en-US" altLang="ja-JP" dirty="0"/>
              <a:t>)</a:t>
            </a:r>
          </a:p>
          <a:p>
            <a:pPr marL="0" indent="0">
              <a:buNone/>
            </a:pPr>
            <a:r>
              <a:rPr kumimoji="1" lang="ja-JP" altLang="en-US" dirty="0"/>
              <a:t>③責務整理中の人</a:t>
            </a:r>
            <a:endParaRPr kumimoji="1" lang="en-US" altLang="ja-JP" dirty="0"/>
          </a:p>
          <a:p>
            <a:pPr marL="0" indent="0">
              <a:buNone/>
            </a:pPr>
            <a:r>
              <a:rPr lang="ja-JP" altLang="en-US" dirty="0"/>
              <a:t>④外国籍の人</a:t>
            </a:r>
            <a:endParaRPr lang="en-US" altLang="ja-JP" dirty="0"/>
          </a:p>
          <a:p>
            <a:pPr marL="0" indent="0">
              <a:buNone/>
            </a:pPr>
            <a:r>
              <a:rPr lang="en-US" altLang="ja-JP" dirty="0"/>
              <a:t>(</a:t>
            </a:r>
            <a:r>
              <a:rPr lang="ja-JP" altLang="en-US" dirty="0"/>
              <a:t>在留資格が</a:t>
            </a:r>
            <a:r>
              <a:rPr lang="ja-JP" altLang="en-US" dirty="0">
                <a:solidFill>
                  <a:srgbClr val="FFC000"/>
                </a:solidFill>
              </a:rPr>
              <a:t>「法定特別永住者」「永住者」「日本人の配偶者等」「永住者の配偶者等」「定住者」</a:t>
            </a:r>
            <a:r>
              <a:rPr lang="ja-JP" altLang="en-US" dirty="0"/>
              <a:t>の人は申込みできますのでＰ６をよく確認してください</a:t>
            </a:r>
            <a:r>
              <a:rPr lang="en-US" altLang="ja-JP" dirty="0"/>
              <a:t>)</a:t>
            </a:r>
            <a:endParaRPr kumimoji="1" lang="ja-JP" altLang="en-US" dirty="0"/>
          </a:p>
        </p:txBody>
      </p:sp>
    </p:spTree>
    <p:extLst>
      <p:ext uri="{BB962C8B-B14F-4D97-AF65-F5344CB8AC3E}">
        <p14:creationId xmlns:p14="http://schemas.microsoft.com/office/powerpoint/2010/main" val="2530563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693812" y="836712"/>
            <a:ext cx="10513168" cy="1066800"/>
          </a:xfrm>
        </p:spPr>
        <p:txBody>
          <a:bodyPr rtlCol="0">
            <a:normAutofit/>
          </a:bodyPr>
          <a:lstStyle/>
          <a:p>
            <a:r>
              <a:rPr lang="ja-JP" altLang="en-US" sz="5400" b="1" dirty="0"/>
              <a:t>第一種、第二種奨学金の支給方法</a:t>
            </a:r>
            <a:endParaRPr lang="ja-JP" altLang="en-US" sz="5400" dirty="0"/>
          </a:p>
        </p:txBody>
      </p:sp>
      <p:sp>
        <p:nvSpPr>
          <p:cNvPr id="2" name="コンテンツ プレースホルダー 1"/>
          <p:cNvSpPr>
            <a:spLocks noGrp="1"/>
          </p:cNvSpPr>
          <p:nvPr>
            <p:ph idx="1"/>
          </p:nvPr>
        </p:nvSpPr>
        <p:spPr>
          <a:xfrm>
            <a:off x="257381" y="2132856"/>
            <a:ext cx="11927061" cy="3697465"/>
          </a:xfrm>
        </p:spPr>
        <p:txBody>
          <a:bodyPr rtlCol="0">
            <a:normAutofit/>
          </a:bodyPr>
          <a:lstStyle/>
          <a:p>
            <a:pPr marL="0" indent="0">
              <a:buNone/>
            </a:pPr>
            <a:r>
              <a:rPr lang="ja-JP" altLang="en-US" sz="5400" dirty="0"/>
              <a:t>本人名義の口座に原則毎月振り込みです。</a:t>
            </a:r>
            <a:endParaRPr lang="ja-JP" altLang="ja-JP" sz="5400" dirty="0"/>
          </a:p>
          <a:p>
            <a:pPr marL="0" indent="0">
              <a:buNone/>
            </a:pPr>
            <a:r>
              <a:rPr lang="ja-JP" altLang="en-US" sz="5400" dirty="0"/>
              <a:t>奨学金申込までに振込先の</a:t>
            </a:r>
            <a:r>
              <a:rPr lang="ja-JP" altLang="en-US" sz="5400" b="1" dirty="0">
                <a:solidFill>
                  <a:srgbClr val="FFC000"/>
                </a:solidFill>
              </a:rPr>
              <a:t>本人名義の</a:t>
            </a:r>
            <a:endParaRPr lang="en-US" altLang="ja-JP" sz="5400" b="1" dirty="0">
              <a:solidFill>
                <a:srgbClr val="FFC000"/>
              </a:solidFill>
            </a:endParaRPr>
          </a:p>
          <a:p>
            <a:pPr marL="0" indent="0">
              <a:buNone/>
            </a:pPr>
            <a:r>
              <a:rPr lang="ja-JP" altLang="en-US" sz="5400" b="1" dirty="0">
                <a:solidFill>
                  <a:srgbClr val="FFC000"/>
                </a:solidFill>
              </a:rPr>
              <a:t>普通預金口座</a:t>
            </a:r>
            <a:r>
              <a:rPr lang="ja-JP" altLang="en-US" sz="5400" dirty="0"/>
              <a:t>を開設してください。</a:t>
            </a:r>
            <a:endParaRPr lang="en-US" altLang="ja-JP" sz="5400" dirty="0"/>
          </a:p>
          <a:p>
            <a:pPr marL="0" indent="0">
              <a:buNone/>
            </a:pPr>
            <a:endParaRPr lang="ja-JP" altLang="ja-JP" sz="5400" dirty="0"/>
          </a:p>
          <a:p>
            <a:pPr marL="0" indent="0">
              <a:buNone/>
            </a:pPr>
            <a:endParaRPr lang="ja-JP" altLang="ja-JP" sz="5400" dirty="0"/>
          </a:p>
          <a:p>
            <a:pPr rtl="0"/>
            <a:endParaRPr lang="ja-JP" altLang="en-US" sz="5400" dirty="0"/>
          </a:p>
        </p:txBody>
      </p:sp>
    </p:spTree>
    <p:extLst>
      <p:ext uri="{BB962C8B-B14F-4D97-AF65-F5344CB8AC3E}">
        <p14:creationId xmlns:p14="http://schemas.microsoft.com/office/powerpoint/2010/main" val="16939729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利用できる銀行</a:t>
            </a:r>
          </a:p>
        </p:txBody>
      </p:sp>
      <p:sp>
        <p:nvSpPr>
          <p:cNvPr id="3" name="コンテンツ プレースホルダー 2"/>
          <p:cNvSpPr>
            <a:spLocks noGrp="1"/>
          </p:cNvSpPr>
          <p:nvPr>
            <p:ph idx="1"/>
          </p:nvPr>
        </p:nvSpPr>
        <p:spPr/>
        <p:txBody>
          <a:bodyPr/>
          <a:lstStyle/>
          <a:p>
            <a:r>
              <a:rPr kumimoji="1" lang="ja-JP" altLang="en-US" dirty="0"/>
              <a:t>日本国内の銀行</a:t>
            </a:r>
            <a:endParaRPr kumimoji="1" lang="en-US" altLang="ja-JP" dirty="0"/>
          </a:p>
          <a:p>
            <a:r>
              <a:rPr lang="ja-JP" altLang="en-US" dirty="0"/>
              <a:t>ゆう</a:t>
            </a:r>
            <a:r>
              <a:rPr lang="ja-JP" altLang="en-US" dirty="0" err="1"/>
              <a:t>ちょ</a:t>
            </a:r>
            <a:r>
              <a:rPr lang="ja-JP" altLang="en-US" dirty="0"/>
              <a:t>銀行</a:t>
            </a:r>
            <a:endParaRPr lang="en-US" altLang="ja-JP" dirty="0"/>
          </a:p>
          <a:p>
            <a:r>
              <a:rPr kumimoji="1" lang="ja-JP" altLang="en-US" dirty="0"/>
              <a:t>信用金庫</a:t>
            </a:r>
            <a:endParaRPr kumimoji="1" lang="en-US" altLang="ja-JP" dirty="0"/>
          </a:p>
          <a:p>
            <a:r>
              <a:rPr lang="ja-JP" altLang="en-US" dirty="0"/>
              <a:t>労働金庫</a:t>
            </a:r>
            <a:endParaRPr lang="en-US" altLang="ja-JP" dirty="0"/>
          </a:p>
          <a:p>
            <a:r>
              <a:rPr kumimoji="1" lang="ja-JP" altLang="en-US" dirty="0"/>
              <a:t>信用組合</a:t>
            </a:r>
            <a:r>
              <a:rPr kumimoji="1" lang="en-US" altLang="ja-JP" dirty="0"/>
              <a:t>(</a:t>
            </a:r>
            <a:r>
              <a:rPr lang="ja-JP" altLang="en-US" dirty="0"/>
              <a:t>一部をのぞく</a:t>
            </a:r>
            <a:r>
              <a:rPr lang="en-US" altLang="ja-JP" dirty="0"/>
              <a:t>)</a:t>
            </a:r>
            <a:endParaRPr kumimoji="1" lang="ja-JP" altLang="en-US" dirty="0"/>
          </a:p>
        </p:txBody>
      </p:sp>
    </p:spTree>
    <p:extLst>
      <p:ext uri="{BB962C8B-B14F-4D97-AF65-F5344CB8AC3E}">
        <p14:creationId xmlns:p14="http://schemas.microsoft.com/office/powerpoint/2010/main" val="5990599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利用できない銀行</a:t>
            </a:r>
          </a:p>
        </p:txBody>
      </p:sp>
      <p:sp>
        <p:nvSpPr>
          <p:cNvPr id="3" name="コンテンツ プレースホルダー 2"/>
          <p:cNvSpPr>
            <a:spLocks noGrp="1"/>
          </p:cNvSpPr>
          <p:nvPr>
            <p:ph idx="1"/>
          </p:nvPr>
        </p:nvSpPr>
        <p:spPr/>
        <p:txBody>
          <a:bodyPr/>
          <a:lstStyle/>
          <a:p>
            <a:r>
              <a:rPr kumimoji="1" lang="ja-JP" altLang="en-US" dirty="0"/>
              <a:t>農協</a:t>
            </a:r>
            <a:endParaRPr kumimoji="1" lang="en-US" altLang="ja-JP" dirty="0"/>
          </a:p>
          <a:p>
            <a:r>
              <a:rPr lang="ja-JP" altLang="en-US" dirty="0"/>
              <a:t>信託銀行</a:t>
            </a:r>
            <a:endParaRPr lang="en-US" altLang="ja-JP" dirty="0"/>
          </a:p>
          <a:p>
            <a:r>
              <a:rPr kumimoji="1" lang="ja-JP" altLang="en-US" dirty="0"/>
              <a:t>外資系銀行</a:t>
            </a:r>
            <a:endParaRPr kumimoji="1" lang="en-US" altLang="ja-JP" dirty="0"/>
          </a:p>
          <a:p>
            <a:r>
              <a:rPr lang="ja-JP" altLang="en-US" dirty="0"/>
              <a:t>インターネット専業銀行</a:t>
            </a:r>
            <a:r>
              <a:rPr lang="en-US" altLang="ja-JP" dirty="0"/>
              <a:t>(</a:t>
            </a:r>
            <a:r>
              <a:rPr lang="ja-JP" altLang="en-US" dirty="0"/>
              <a:t>楽天銀行、ジャパンネット銀行</a:t>
            </a:r>
            <a:r>
              <a:rPr lang="en-US" altLang="ja-JP" dirty="0"/>
              <a:t>)</a:t>
            </a:r>
          </a:p>
          <a:p>
            <a:r>
              <a:rPr kumimoji="1" lang="ja-JP" altLang="en-US" dirty="0"/>
              <a:t>一部の銀行</a:t>
            </a:r>
            <a:r>
              <a:rPr kumimoji="1" lang="en-US" altLang="ja-JP" dirty="0"/>
              <a:t>(</a:t>
            </a:r>
            <a:r>
              <a:rPr kumimoji="1" lang="ja-JP" altLang="en-US" dirty="0"/>
              <a:t>新生銀行、あおぞら銀行、セブン銀行</a:t>
            </a:r>
            <a:r>
              <a:rPr kumimoji="1" lang="en-US" altLang="ja-JP" dirty="0"/>
              <a:t>)</a:t>
            </a:r>
            <a:endParaRPr kumimoji="1" lang="ja-JP" altLang="en-US" dirty="0"/>
          </a:p>
        </p:txBody>
      </p:sp>
    </p:spTree>
    <p:extLst>
      <p:ext uri="{BB962C8B-B14F-4D97-AF65-F5344CB8AC3E}">
        <p14:creationId xmlns:p14="http://schemas.microsoft.com/office/powerpoint/2010/main" val="31225492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93812" y="1772816"/>
            <a:ext cx="10799722" cy="2290936"/>
          </a:xfrm>
        </p:spPr>
        <p:txBody>
          <a:bodyPr>
            <a:normAutofit fontScale="90000"/>
          </a:bodyPr>
          <a:lstStyle/>
          <a:p>
            <a:r>
              <a:rPr lang="ja-JP" altLang="en-US" sz="5400" b="1" dirty="0"/>
              <a:t>３．第一種奨学金・第二種奨学金</a:t>
            </a:r>
            <a:br>
              <a:rPr lang="en-US" altLang="ja-JP" sz="5400" b="1" dirty="0"/>
            </a:br>
            <a:r>
              <a:rPr lang="ja-JP" altLang="en-US" sz="5400" b="1" dirty="0"/>
              <a:t>　　　入学時特別増額貸与奨学金</a:t>
            </a:r>
            <a:br>
              <a:rPr lang="en-US" altLang="ja-JP" sz="5400" b="1" dirty="0"/>
            </a:br>
            <a:endParaRPr kumimoji="1" lang="ja-JP" altLang="en-US" sz="5400" dirty="0"/>
          </a:p>
        </p:txBody>
      </p:sp>
    </p:spTree>
    <p:extLst>
      <p:ext uri="{BB962C8B-B14F-4D97-AF65-F5344CB8AC3E}">
        <p14:creationId xmlns:p14="http://schemas.microsoft.com/office/powerpoint/2010/main" val="6875739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sz="5400" dirty="0"/>
              <a:t>第一種奨学金について</a:t>
            </a:r>
          </a:p>
        </p:txBody>
      </p:sp>
      <p:sp>
        <p:nvSpPr>
          <p:cNvPr id="3" name="コンテンツ プレースホルダー 2"/>
          <p:cNvSpPr>
            <a:spLocks noGrp="1"/>
          </p:cNvSpPr>
          <p:nvPr>
            <p:ph idx="1"/>
          </p:nvPr>
        </p:nvSpPr>
        <p:spPr/>
        <p:txBody>
          <a:bodyPr/>
          <a:lstStyle/>
          <a:p>
            <a:r>
              <a:rPr kumimoji="1" lang="ja-JP" altLang="en-US" dirty="0"/>
              <a:t>無利息</a:t>
            </a:r>
            <a:endParaRPr kumimoji="1" lang="en-US" altLang="ja-JP" dirty="0"/>
          </a:p>
          <a:p>
            <a:r>
              <a:rPr kumimoji="1" lang="ja-JP" altLang="en-US" dirty="0"/>
              <a:t>入学年度によって貸与月額が異なります。</a:t>
            </a:r>
            <a:r>
              <a:rPr kumimoji="1" lang="en-US" altLang="ja-JP" dirty="0"/>
              <a:t>(</a:t>
            </a:r>
            <a:r>
              <a:rPr kumimoji="1" lang="ja-JP" altLang="en-US" dirty="0"/>
              <a:t>Ｐ７とＰ８参照</a:t>
            </a:r>
            <a:r>
              <a:rPr kumimoji="1" lang="en-US" altLang="ja-JP" dirty="0"/>
              <a:t>)</a:t>
            </a:r>
          </a:p>
          <a:p>
            <a:r>
              <a:rPr lang="ja-JP" altLang="en-US" dirty="0"/>
              <a:t>給付奨学金も申し込む人は貸与金額が変わります。</a:t>
            </a:r>
            <a:endParaRPr lang="en-US" altLang="ja-JP" dirty="0"/>
          </a:p>
          <a:p>
            <a:pPr marL="0" indent="0">
              <a:buNone/>
            </a:pPr>
            <a:r>
              <a:rPr kumimoji="1" lang="ja-JP" altLang="en-US" dirty="0"/>
              <a:t>貸与基準</a:t>
            </a:r>
            <a:r>
              <a:rPr kumimoji="1" lang="en-US" altLang="ja-JP" dirty="0"/>
              <a:t>(</a:t>
            </a:r>
            <a:r>
              <a:rPr kumimoji="1" lang="ja-JP" altLang="en-US" dirty="0"/>
              <a:t>学力・家計・人物</a:t>
            </a:r>
            <a:r>
              <a:rPr kumimoji="1" lang="en-US" altLang="ja-JP" dirty="0"/>
              <a:t>)</a:t>
            </a:r>
            <a:r>
              <a:rPr kumimoji="1" lang="ja-JP" altLang="en-US" dirty="0"/>
              <a:t>により選考されます。</a:t>
            </a:r>
            <a:endParaRPr lang="en-US" altLang="ja-JP" dirty="0"/>
          </a:p>
          <a:p>
            <a:pPr marL="0" indent="0">
              <a:buNone/>
            </a:pPr>
            <a:r>
              <a:rPr kumimoji="1" lang="ja-JP" altLang="en-US" dirty="0"/>
              <a:t>・学力・家計基準についてはＰ９を参照ください</a:t>
            </a:r>
            <a:endParaRPr kumimoji="1" lang="en-US" altLang="ja-JP" dirty="0"/>
          </a:p>
          <a:p>
            <a:endParaRPr kumimoji="1" lang="ja-JP" altLang="en-US" dirty="0"/>
          </a:p>
        </p:txBody>
      </p:sp>
    </p:spTree>
    <p:extLst>
      <p:ext uri="{BB962C8B-B14F-4D97-AF65-F5344CB8AC3E}">
        <p14:creationId xmlns:p14="http://schemas.microsoft.com/office/powerpoint/2010/main" val="14229987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lstStyle/>
          <a:p>
            <a:pPr rtl="0"/>
            <a:r>
              <a:rPr lang="ja-JP" altLang="en-US" dirty="0">
                <a:latin typeface="Meiryo UI" panose="020B0604030504040204" pitchFamily="34" charset="-128"/>
                <a:ea typeface="Meiryo UI" panose="020B0604030504040204" pitchFamily="34" charset="-128"/>
              </a:rPr>
              <a:t>目次</a:t>
            </a:r>
          </a:p>
        </p:txBody>
      </p:sp>
      <p:sp>
        <p:nvSpPr>
          <p:cNvPr id="3" name="コンテンツ プレースホルダー 2"/>
          <p:cNvSpPr>
            <a:spLocks noGrp="1"/>
          </p:cNvSpPr>
          <p:nvPr>
            <p:ph idx="1"/>
          </p:nvPr>
        </p:nvSpPr>
        <p:spPr/>
        <p:txBody>
          <a:bodyPr rtlCol="0"/>
          <a:lstStyle/>
          <a:p>
            <a:pPr marL="0" indent="0">
              <a:buNone/>
            </a:pPr>
            <a:r>
              <a:rPr lang="en-US" altLang="ja-JP" b="1" dirty="0"/>
              <a:t>1.</a:t>
            </a:r>
            <a:r>
              <a:rPr lang="ja-JP" altLang="en-US" b="1" dirty="0"/>
              <a:t>はじめに</a:t>
            </a:r>
            <a:endParaRPr lang="en-US" altLang="ja-JP" b="1" dirty="0"/>
          </a:p>
          <a:p>
            <a:pPr marL="0" indent="0">
              <a:buNone/>
            </a:pPr>
            <a:r>
              <a:rPr lang="en-US" altLang="ja-JP" b="1" dirty="0"/>
              <a:t>2.</a:t>
            </a:r>
            <a:r>
              <a:rPr lang="ja-JP" altLang="en-US" b="1" dirty="0"/>
              <a:t>貸与奨学金について</a:t>
            </a:r>
            <a:endParaRPr lang="en-US" altLang="ja-JP" b="1" dirty="0"/>
          </a:p>
          <a:p>
            <a:pPr marL="0" indent="0">
              <a:buNone/>
            </a:pPr>
            <a:r>
              <a:rPr lang="en-US" altLang="ja-JP" b="1" dirty="0"/>
              <a:t>3.</a:t>
            </a:r>
            <a:r>
              <a:rPr lang="ja-JP" altLang="en-US" b="1" dirty="0"/>
              <a:t>第一種奨学金・第二種奨学金・入学時特別増額貸与奨学金</a:t>
            </a:r>
            <a:endParaRPr lang="en-US" altLang="ja-JP" b="1" dirty="0"/>
          </a:p>
          <a:p>
            <a:pPr marL="0" indent="0">
              <a:buNone/>
            </a:pPr>
            <a:r>
              <a:rPr lang="en-US" altLang="ja-JP" b="1" dirty="0"/>
              <a:t>4.</a:t>
            </a:r>
            <a:r>
              <a:rPr lang="ja-JP" altLang="en-US" b="1" dirty="0"/>
              <a:t> 返還方式・保障制度について</a:t>
            </a:r>
            <a:endParaRPr lang="en-US" altLang="ja-JP" b="1" dirty="0"/>
          </a:p>
          <a:p>
            <a:pPr marL="0" indent="0">
              <a:buNone/>
            </a:pPr>
            <a:r>
              <a:rPr lang="en-US" altLang="ja-JP" b="1" dirty="0"/>
              <a:t>5</a:t>
            </a:r>
            <a:r>
              <a:rPr lang="en-US" altLang="ja-JP" b="1" dirty="0">
                <a:latin typeface="Meiryo UI" panose="020B0604030504040204" pitchFamily="34" charset="-128"/>
                <a:ea typeface="Meiryo UI" panose="020B0604030504040204" pitchFamily="34" charset="-128"/>
              </a:rPr>
              <a:t>.</a:t>
            </a:r>
            <a:r>
              <a:rPr lang="ja-JP" altLang="en-US" b="1" dirty="0">
                <a:latin typeface="Meiryo UI" panose="020B0604030504040204" pitchFamily="34" charset="-128"/>
                <a:ea typeface="Meiryo UI" panose="020B0604030504040204" pitchFamily="34" charset="-128"/>
              </a:rPr>
              <a:t>必要書類の準備</a:t>
            </a:r>
            <a:endParaRPr lang="en-US" altLang="ja-JP" b="1" dirty="0">
              <a:latin typeface="Meiryo UI" panose="020B0604030504040204" pitchFamily="34" charset="-128"/>
              <a:ea typeface="Meiryo UI" panose="020B0604030504040204" pitchFamily="34" charset="-128"/>
            </a:endParaRPr>
          </a:p>
          <a:p>
            <a:pPr marL="0" indent="0">
              <a:buNone/>
            </a:pPr>
            <a:r>
              <a:rPr lang="en-US" altLang="ja-JP" b="1" dirty="0"/>
              <a:t>6.</a:t>
            </a:r>
            <a:r>
              <a:rPr lang="ja-JP" altLang="en-US" b="1" dirty="0"/>
              <a:t>申込期日について</a:t>
            </a:r>
            <a:endParaRPr lang="ja-JP" altLang="en-US" dirty="0"/>
          </a:p>
          <a:p>
            <a:pPr marL="0" indent="0">
              <a:buNone/>
            </a:pPr>
            <a:endParaRPr lang="ja-JP" altLang="en-US" dirty="0">
              <a:latin typeface="Meiryo UI" panose="020B0604030504040204" pitchFamily="34" charset="-128"/>
              <a:ea typeface="Meiryo UI" panose="020B0604030504040204" pitchFamily="34" charset="-128"/>
            </a:endParaRPr>
          </a:p>
        </p:txBody>
      </p:sp>
    </p:spTree>
    <p:extLst>
      <p:ext uri="{BB962C8B-B14F-4D97-AF65-F5344CB8AC3E}">
        <p14:creationId xmlns:p14="http://schemas.microsoft.com/office/powerpoint/2010/main" val="31481100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292678" y="548680"/>
            <a:ext cx="11809312" cy="1066800"/>
          </a:xfrm>
        </p:spPr>
        <p:txBody>
          <a:bodyPr rtlCol="0">
            <a:normAutofit/>
          </a:bodyPr>
          <a:lstStyle/>
          <a:p>
            <a:r>
              <a:rPr lang="ja-JP" altLang="en-US" sz="3600" b="1" dirty="0"/>
              <a:t>★給付</a:t>
            </a:r>
            <a:r>
              <a:rPr lang="ja-JP" altLang="ja-JP" sz="3600" b="1" dirty="0"/>
              <a:t>奨学金の貸与を受け</a:t>
            </a:r>
            <a:r>
              <a:rPr lang="ja-JP" altLang="en-US" sz="3600" b="1" dirty="0"/>
              <a:t>る人</a:t>
            </a:r>
            <a:endParaRPr lang="ja-JP" altLang="en-US" sz="3600" dirty="0"/>
          </a:p>
        </p:txBody>
      </p:sp>
      <p:sp>
        <p:nvSpPr>
          <p:cNvPr id="2" name="コンテンツ プレースホルダー 1"/>
          <p:cNvSpPr>
            <a:spLocks noGrp="1"/>
          </p:cNvSpPr>
          <p:nvPr>
            <p:ph idx="1"/>
          </p:nvPr>
        </p:nvSpPr>
        <p:spPr>
          <a:xfrm>
            <a:off x="292678" y="2348880"/>
            <a:ext cx="11927061" cy="3697465"/>
          </a:xfrm>
        </p:spPr>
        <p:txBody>
          <a:bodyPr rtlCol="0">
            <a:normAutofit fontScale="92500" lnSpcReduction="10000"/>
          </a:bodyPr>
          <a:lstStyle/>
          <a:p>
            <a:pPr marL="0" indent="0">
              <a:buNone/>
            </a:pPr>
            <a:r>
              <a:rPr lang="ja-JP" altLang="ja-JP" sz="3600" b="1" dirty="0"/>
              <a:t>給付奨学金の支給を受けている期間中に</a:t>
            </a:r>
            <a:endParaRPr lang="en-US" altLang="ja-JP" sz="3600" b="1" dirty="0"/>
          </a:p>
          <a:p>
            <a:pPr marL="0" indent="0">
              <a:buNone/>
            </a:pPr>
            <a:r>
              <a:rPr lang="ja-JP" altLang="ja-JP" sz="3600" b="1" dirty="0"/>
              <a:t>同時に受けることができる第一種奨学金の</a:t>
            </a:r>
            <a:endParaRPr lang="en-US" altLang="ja-JP" sz="3600" b="1" dirty="0"/>
          </a:p>
          <a:p>
            <a:pPr marL="0" indent="0">
              <a:buNone/>
            </a:pPr>
            <a:r>
              <a:rPr lang="ja-JP" altLang="en-US" sz="3600" b="1" dirty="0"/>
              <a:t>貸与</a:t>
            </a:r>
            <a:r>
              <a:rPr lang="ja-JP" altLang="ja-JP" sz="3600" b="1" dirty="0"/>
              <a:t>月額は</a:t>
            </a:r>
            <a:r>
              <a:rPr lang="ja-JP" altLang="en-US" sz="3600" b="1" dirty="0"/>
              <a:t>変わります。</a:t>
            </a:r>
            <a:endParaRPr lang="en-US" altLang="ja-JP" sz="3600" b="1" dirty="0"/>
          </a:p>
          <a:p>
            <a:pPr marL="0" indent="0">
              <a:buNone/>
            </a:pPr>
            <a:r>
              <a:rPr lang="ja-JP" altLang="en-US" sz="3600" b="1" dirty="0"/>
              <a:t>次のスライド</a:t>
            </a:r>
            <a:r>
              <a:rPr lang="ja-JP" altLang="ja-JP" sz="3600" b="1" dirty="0"/>
              <a:t>の通り</a:t>
            </a:r>
            <a:r>
              <a:rPr lang="ja-JP" altLang="en-US" sz="3600" b="1" dirty="0"/>
              <a:t>です。</a:t>
            </a:r>
            <a:endParaRPr lang="en-US" altLang="ja-JP" sz="3600" b="1" dirty="0"/>
          </a:p>
          <a:p>
            <a:pPr marL="0" indent="0">
              <a:buNone/>
            </a:pPr>
            <a:endParaRPr lang="en-US" altLang="ja-JP" sz="3600" b="1" dirty="0"/>
          </a:p>
          <a:p>
            <a:pPr marL="0" indent="0">
              <a:buNone/>
            </a:pPr>
            <a:r>
              <a:rPr lang="ja-JP" altLang="en-US" sz="3600" b="1" u="sng" dirty="0">
                <a:solidFill>
                  <a:srgbClr val="FF0000"/>
                </a:solidFill>
              </a:rPr>
              <a:t>貸与</a:t>
            </a:r>
            <a:r>
              <a:rPr lang="ja-JP" altLang="ja-JP" sz="3600" b="1" u="sng" dirty="0">
                <a:solidFill>
                  <a:srgbClr val="FF0000"/>
                </a:solidFill>
              </a:rPr>
              <a:t>月額から減額又は増額されることがあるので注意</a:t>
            </a:r>
            <a:r>
              <a:rPr lang="ja-JP" altLang="en-US" sz="3600" b="1" u="sng" dirty="0">
                <a:solidFill>
                  <a:srgbClr val="FF0000"/>
                </a:solidFill>
              </a:rPr>
              <a:t>！</a:t>
            </a:r>
            <a:endParaRPr lang="ja-JP" altLang="ja-JP" sz="3600" u="sng" dirty="0">
              <a:solidFill>
                <a:srgbClr val="FF0000"/>
              </a:solidFill>
            </a:endParaRPr>
          </a:p>
          <a:p>
            <a:pPr marL="0" indent="0">
              <a:buNone/>
            </a:pPr>
            <a:endParaRPr lang="ja-JP" altLang="ja-JP" sz="3600" dirty="0"/>
          </a:p>
          <a:p>
            <a:pPr marL="0" indent="0">
              <a:buNone/>
            </a:pPr>
            <a:endParaRPr lang="ja-JP" altLang="ja-JP" sz="5400" dirty="0"/>
          </a:p>
          <a:p>
            <a:pPr rtl="0"/>
            <a:endParaRPr lang="ja-JP" altLang="en-US" sz="5400" dirty="0"/>
          </a:p>
        </p:txBody>
      </p:sp>
    </p:spTree>
    <p:extLst>
      <p:ext uri="{BB962C8B-B14F-4D97-AF65-F5344CB8AC3E}">
        <p14:creationId xmlns:p14="http://schemas.microsoft.com/office/powerpoint/2010/main" val="35552421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837828" y="548680"/>
            <a:ext cx="9828586" cy="5053785"/>
          </a:xfrm>
        </p:spPr>
        <p:txBody>
          <a:bodyPr/>
          <a:lstStyle/>
          <a:p>
            <a:pPr marL="0" indent="0">
              <a:buNone/>
            </a:pPr>
            <a:r>
              <a:rPr lang="ja-JP" altLang="en-US" sz="4000" dirty="0">
                <a:solidFill>
                  <a:srgbClr val="0070C0"/>
                </a:solidFill>
              </a:rPr>
              <a:t>自宅通学</a:t>
            </a:r>
            <a:endParaRPr kumimoji="1" lang="en-US" altLang="ja-JP" sz="4000" dirty="0">
              <a:solidFill>
                <a:srgbClr val="0070C0"/>
              </a:solidFill>
            </a:endParaRPr>
          </a:p>
          <a:p>
            <a:r>
              <a:rPr kumimoji="1" lang="ja-JP" altLang="en-US" dirty="0"/>
              <a:t>第一区分・第二区分：０円</a:t>
            </a:r>
            <a:endParaRPr kumimoji="1" lang="en-US" altLang="ja-JP" dirty="0"/>
          </a:p>
          <a:p>
            <a:r>
              <a:rPr lang="ja-JP" altLang="en-US" dirty="0"/>
              <a:t>第三区分：</a:t>
            </a:r>
            <a:r>
              <a:rPr lang="en-US" altLang="ja-JP" dirty="0"/>
              <a:t> 21,700</a:t>
            </a:r>
            <a:r>
              <a:rPr lang="ja-JP" altLang="en-US" dirty="0"/>
              <a:t>円</a:t>
            </a:r>
            <a:endParaRPr lang="en-US" altLang="ja-JP" dirty="0"/>
          </a:p>
          <a:p>
            <a:endParaRPr kumimoji="1" lang="en-US" altLang="ja-JP" dirty="0"/>
          </a:p>
          <a:p>
            <a:pPr marL="0" indent="0">
              <a:buNone/>
            </a:pPr>
            <a:r>
              <a:rPr lang="ja-JP" altLang="en-US" sz="4000" dirty="0">
                <a:solidFill>
                  <a:srgbClr val="0070C0"/>
                </a:solidFill>
              </a:rPr>
              <a:t>自宅外通学</a:t>
            </a:r>
            <a:endParaRPr lang="en-US" altLang="ja-JP" sz="4000" dirty="0">
              <a:solidFill>
                <a:srgbClr val="0070C0"/>
              </a:solidFill>
            </a:endParaRPr>
          </a:p>
          <a:p>
            <a:r>
              <a:rPr lang="ja-JP" altLang="en-US" dirty="0"/>
              <a:t>第一区分・第二区分：０円</a:t>
            </a:r>
            <a:endParaRPr lang="en-US" altLang="ja-JP" dirty="0"/>
          </a:p>
          <a:p>
            <a:r>
              <a:rPr lang="ja-JP" altLang="en-US" dirty="0"/>
              <a:t>第三区分：</a:t>
            </a:r>
            <a:r>
              <a:rPr lang="en-US" altLang="ja-JP" dirty="0"/>
              <a:t> 19,200</a:t>
            </a:r>
            <a:r>
              <a:rPr lang="ja-JP" altLang="en-US" dirty="0"/>
              <a:t>円</a:t>
            </a:r>
            <a:endParaRPr lang="en-US" altLang="ja-JP" dirty="0"/>
          </a:p>
          <a:p>
            <a:pPr marL="0" indent="0">
              <a:buNone/>
            </a:pPr>
            <a:endParaRPr lang="en-US" altLang="ja-JP" dirty="0"/>
          </a:p>
          <a:p>
            <a:endParaRPr kumimoji="1" lang="ja-JP" altLang="en-US" dirty="0"/>
          </a:p>
        </p:txBody>
      </p:sp>
    </p:spTree>
    <p:extLst>
      <p:ext uri="{BB962C8B-B14F-4D97-AF65-F5344CB8AC3E}">
        <p14:creationId xmlns:p14="http://schemas.microsoft.com/office/powerpoint/2010/main" val="36952878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sz="5400" dirty="0"/>
              <a:t>第二種奨学金について</a:t>
            </a:r>
          </a:p>
        </p:txBody>
      </p:sp>
      <p:sp>
        <p:nvSpPr>
          <p:cNvPr id="3" name="コンテンツ プレースホルダー 2"/>
          <p:cNvSpPr>
            <a:spLocks noGrp="1"/>
          </p:cNvSpPr>
          <p:nvPr>
            <p:ph idx="1"/>
          </p:nvPr>
        </p:nvSpPr>
        <p:spPr/>
        <p:txBody>
          <a:bodyPr/>
          <a:lstStyle/>
          <a:p>
            <a:r>
              <a:rPr lang="ja-JP" altLang="en-US" dirty="0"/>
              <a:t>利息あり</a:t>
            </a:r>
            <a:endParaRPr lang="en-US" altLang="ja-JP" dirty="0"/>
          </a:p>
          <a:p>
            <a:r>
              <a:rPr lang="ja-JP" altLang="en-US" dirty="0"/>
              <a:t>貸与月額</a:t>
            </a:r>
            <a:r>
              <a:rPr lang="en-US" altLang="ja-JP" dirty="0"/>
              <a:t>2</a:t>
            </a:r>
            <a:r>
              <a:rPr lang="ja-JP" altLang="en-US" dirty="0"/>
              <a:t>万円から</a:t>
            </a:r>
            <a:r>
              <a:rPr lang="en-US" altLang="ja-JP" dirty="0"/>
              <a:t>12</a:t>
            </a:r>
            <a:r>
              <a:rPr lang="ja-JP" altLang="en-US" dirty="0"/>
              <a:t>万円までの間で</a:t>
            </a:r>
            <a:r>
              <a:rPr lang="en-US" altLang="ja-JP" dirty="0"/>
              <a:t>1</a:t>
            </a:r>
            <a:r>
              <a:rPr lang="ja-JP" altLang="en-US" dirty="0"/>
              <a:t>万円単位で額を選択できます</a:t>
            </a:r>
            <a:endParaRPr lang="en-US" altLang="ja-JP" dirty="0"/>
          </a:p>
          <a:p>
            <a:r>
              <a:rPr kumimoji="1" lang="ja-JP" altLang="en-US" dirty="0"/>
              <a:t>貸与基準</a:t>
            </a:r>
            <a:r>
              <a:rPr kumimoji="1" lang="en-US" altLang="ja-JP" dirty="0"/>
              <a:t>(</a:t>
            </a:r>
            <a:r>
              <a:rPr kumimoji="1" lang="ja-JP" altLang="en-US" dirty="0"/>
              <a:t>学力・家計・人物</a:t>
            </a:r>
            <a:r>
              <a:rPr kumimoji="1" lang="en-US" altLang="ja-JP" dirty="0"/>
              <a:t>)</a:t>
            </a:r>
            <a:r>
              <a:rPr kumimoji="1" lang="ja-JP" altLang="en-US" dirty="0"/>
              <a:t>により選考を行いますが第二種奨学金は第一種奨学金に比べ貸与基準が緩やかです。</a:t>
            </a:r>
            <a:endParaRPr kumimoji="1" lang="en-US" altLang="ja-JP" dirty="0"/>
          </a:p>
          <a:p>
            <a:endParaRPr kumimoji="1" lang="ja-JP" altLang="en-US" dirty="0"/>
          </a:p>
        </p:txBody>
      </p:sp>
    </p:spTree>
    <p:extLst>
      <p:ext uri="{BB962C8B-B14F-4D97-AF65-F5344CB8AC3E}">
        <p14:creationId xmlns:p14="http://schemas.microsoft.com/office/powerpoint/2010/main" val="23994195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341884" y="620688"/>
            <a:ext cx="10260634" cy="1066800"/>
          </a:xfrm>
        </p:spPr>
        <p:txBody>
          <a:bodyPr>
            <a:normAutofit fontScale="90000"/>
          </a:bodyPr>
          <a:lstStyle/>
          <a:p>
            <a:r>
              <a:rPr lang="ja-JP" altLang="en-US" sz="5400" dirty="0"/>
              <a:t>入学時特別増額貸与奨学金</a:t>
            </a:r>
            <a:r>
              <a:rPr lang="en-US" altLang="ja-JP" sz="5400" dirty="0"/>
              <a:t>(</a:t>
            </a:r>
            <a:r>
              <a:rPr lang="ja-JP" altLang="en-US" sz="5400" dirty="0"/>
              <a:t>一時金</a:t>
            </a:r>
            <a:r>
              <a:rPr lang="en-US" altLang="ja-JP" sz="5400" dirty="0"/>
              <a:t>)</a:t>
            </a:r>
            <a:endParaRPr kumimoji="1" lang="ja-JP" altLang="en-US" sz="5400" dirty="0"/>
          </a:p>
        </p:txBody>
      </p:sp>
      <p:sp>
        <p:nvSpPr>
          <p:cNvPr id="3" name="コンテンツ プレースホルダー 2"/>
          <p:cNvSpPr>
            <a:spLocks noGrp="1"/>
          </p:cNvSpPr>
          <p:nvPr>
            <p:ph idx="1"/>
          </p:nvPr>
        </p:nvSpPr>
        <p:spPr/>
        <p:txBody>
          <a:bodyPr/>
          <a:lstStyle/>
          <a:p>
            <a:r>
              <a:rPr lang="ja-JP" altLang="en-US" sz="4000" dirty="0"/>
              <a:t>利息あり</a:t>
            </a:r>
            <a:endParaRPr lang="en-US" altLang="ja-JP" sz="4000" dirty="0"/>
          </a:p>
          <a:p>
            <a:r>
              <a:rPr lang="ja-JP" altLang="en-US" sz="4000" dirty="0"/>
              <a:t>選考基準はＰ１０を参照してください</a:t>
            </a:r>
            <a:endParaRPr lang="en-US" altLang="ja-JP" sz="4000" dirty="0"/>
          </a:p>
          <a:p>
            <a:pPr marL="0" indent="0">
              <a:buNone/>
            </a:pPr>
            <a:endParaRPr kumimoji="1" lang="ja-JP" altLang="en-US" dirty="0"/>
          </a:p>
        </p:txBody>
      </p:sp>
    </p:spTree>
    <p:extLst>
      <p:ext uri="{BB962C8B-B14F-4D97-AF65-F5344CB8AC3E}">
        <p14:creationId xmlns:p14="http://schemas.microsoft.com/office/powerpoint/2010/main" val="13299882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利率について</a:t>
            </a:r>
          </a:p>
        </p:txBody>
      </p:sp>
      <p:sp>
        <p:nvSpPr>
          <p:cNvPr id="3" name="コンテンツ プレースホルダー 2"/>
          <p:cNvSpPr>
            <a:spLocks noGrp="1"/>
          </p:cNvSpPr>
          <p:nvPr>
            <p:ph idx="1"/>
          </p:nvPr>
        </p:nvSpPr>
        <p:spPr/>
        <p:txBody>
          <a:bodyPr>
            <a:normAutofit lnSpcReduction="10000"/>
          </a:bodyPr>
          <a:lstStyle/>
          <a:p>
            <a:r>
              <a:rPr kumimoji="1" lang="ja-JP" altLang="en-US" sz="3200" dirty="0"/>
              <a:t>第二種奨学金と入学時特別増額貸与の利率の算定方法は</a:t>
            </a:r>
            <a:r>
              <a:rPr lang="ja-JP" altLang="en-US" sz="3200" dirty="0">
                <a:solidFill>
                  <a:srgbClr val="FFC000"/>
                </a:solidFill>
              </a:rPr>
              <a:t>「利率固定方式」</a:t>
            </a:r>
            <a:r>
              <a:rPr lang="ja-JP" altLang="en-US" sz="3200" dirty="0"/>
              <a:t>と</a:t>
            </a:r>
            <a:r>
              <a:rPr lang="ja-JP" altLang="en-US" sz="3200" dirty="0">
                <a:solidFill>
                  <a:srgbClr val="FFC000"/>
                </a:solidFill>
              </a:rPr>
              <a:t>「利率見直し方式」</a:t>
            </a:r>
            <a:r>
              <a:rPr lang="ja-JP" altLang="en-US" sz="3200" dirty="0"/>
              <a:t>のどちらかを選択します。</a:t>
            </a:r>
            <a:endParaRPr lang="en-US" altLang="ja-JP" sz="3200" dirty="0"/>
          </a:p>
          <a:p>
            <a:pPr marL="0" indent="0">
              <a:buNone/>
            </a:pPr>
            <a:r>
              <a:rPr kumimoji="1" lang="ja-JP" altLang="en-US" sz="3200" dirty="0"/>
              <a:t>いずれの方式も利率に上限があります。</a:t>
            </a:r>
            <a:r>
              <a:rPr kumimoji="1" lang="en-US" altLang="ja-JP" sz="3200" dirty="0"/>
              <a:t>(</a:t>
            </a:r>
            <a:r>
              <a:rPr kumimoji="1" lang="ja-JP" altLang="en-US" sz="3200" dirty="0"/>
              <a:t>年</a:t>
            </a:r>
            <a:r>
              <a:rPr kumimoji="1" lang="en-US" altLang="ja-JP" sz="3200" dirty="0"/>
              <a:t>3</a:t>
            </a:r>
            <a:r>
              <a:rPr kumimoji="1" lang="ja-JP" altLang="en-US" sz="3200" dirty="0"/>
              <a:t>パーセント</a:t>
            </a:r>
            <a:r>
              <a:rPr kumimoji="1" lang="en-US" altLang="ja-JP" sz="3200" dirty="0"/>
              <a:t>)</a:t>
            </a:r>
          </a:p>
          <a:p>
            <a:pPr marL="0" indent="0">
              <a:buNone/>
            </a:pPr>
            <a:r>
              <a:rPr lang="ja-JP" altLang="en-US" sz="3200" dirty="0"/>
              <a:t>なお、奨学金貸与中、および在学猶予・返還期限猶予中は無利息です</a:t>
            </a:r>
            <a:r>
              <a:rPr lang="ja-JP" altLang="en-US" dirty="0"/>
              <a:t>。</a:t>
            </a:r>
            <a:endParaRPr lang="en-US" altLang="ja-JP" dirty="0"/>
          </a:p>
          <a:p>
            <a:pPr marL="0" indent="0">
              <a:buNone/>
            </a:pPr>
            <a:r>
              <a:rPr kumimoji="1" lang="ja-JP" altLang="en-US" dirty="0"/>
              <a:t>詳しくはＰ１５，１６を参照してください。</a:t>
            </a:r>
          </a:p>
        </p:txBody>
      </p:sp>
    </p:spTree>
    <p:extLst>
      <p:ext uri="{BB962C8B-B14F-4D97-AF65-F5344CB8AC3E}">
        <p14:creationId xmlns:p14="http://schemas.microsoft.com/office/powerpoint/2010/main" val="29751140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277988" y="2276872"/>
            <a:ext cx="9143538" cy="1066800"/>
          </a:xfrm>
        </p:spPr>
        <p:txBody>
          <a:bodyPr>
            <a:normAutofit fontScale="90000"/>
          </a:bodyPr>
          <a:lstStyle/>
          <a:p>
            <a:r>
              <a:rPr lang="ja-JP" altLang="en-US" sz="5400" b="1" dirty="0"/>
              <a:t>４．返還方式・保障制度について</a:t>
            </a:r>
            <a:endParaRPr kumimoji="1" lang="ja-JP" altLang="en-US" sz="5400" dirty="0"/>
          </a:p>
        </p:txBody>
      </p:sp>
    </p:spTree>
    <p:extLst>
      <p:ext uri="{BB962C8B-B14F-4D97-AF65-F5344CB8AC3E}">
        <p14:creationId xmlns:p14="http://schemas.microsoft.com/office/powerpoint/2010/main" val="9725309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sz="5400" dirty="0"/>
              <a:t>返還方式は</a:t>
            </a:r>
            <a:r>
              <a:rPr kumimoji="1" lang="en-US" altLang="ja-JP" sz="5400" dirty="0"/>
              <a:t>2</a:t>
            </a:r>
            <a:r>
              <a:rPr kumimoji="1" lang="ja-JP" altLang="en-US" sz="5400" dirty="0"/>
              <a:t>種類あります</a:t>
            </a:r>
          </a:p>
        </p:txBody>
      </p:sp>
      <p:sp>
        <p:nvSpPr>
          <p:cNvPr id="3" name="コンテンツ プレースホルダー 2"/>
          <p:cNvSpPr>
            <a:spLocks noGrp="1"/>
          </p:cNvSpPr>
          <p:nvPr>
            <p:ph idx="1"/>
          </p:nvPr>
        </p:nvSpPr>
        <p:spPr/>
        <p:txBody>
          <a:bodyPr>
            <a:normAutofit/>
          </a:bodyPr>
          <a:lstStyle/>
          <a:p>
            <a:r>
              <a:rPr kumimoji="1" lang="ja-JP" altLang="en-US" sz="4800" dirty="0"/>
              <a:t>所得連動返還方式</a:t>
            </a:r>
            <a:endParaRPr kumimoji="1" lang="en-US" altLang="ja-JP" sz="4800" dirty="0"/>
          </a:p>
          <a:p>
            <a:pPr marL="0" indent="0">
              <a:buNone/>
            </a:pPr>
            <a:r>
              <a:rPr lang="ja-JP" altLang="en-US" sz="4800" dirty="0"/>
              <a:t>→返す月額を毎月見直し</a:t>
            </a:r>
            <a:endParaRPr lang="en-US" altLang="ja-JP" sz="4800" dirty="0"/>
          </a:p>
          <a:p>
            <a:r>
              <a:rPr kumimoji="1" lang="ja-JP" altLang="en-US" sz="4800" dirty="0"/>
              <a:t>定額返還方式</a:t>
            </a:r>
            <a:endParaRPr kumimoji="1" lang="en-US" altLang="ja-JP" sz="4800" dirty="0"/>
          </a:p>
          <a:p>
            <a:pPr marL="0" indent="0">
              <a:buNone/>
            </a:pPr>
            <a:r>
              <a:rPr lang="ja-JP" altLang="en-US" sz="4800" dirty="0"/>
              <a:t>→返還完了まで返す月額が同じ</a:t>
            </a:r>
            <a:endParaRPr kumimoji="1" lang="en-US" altLang="ja-JP" sz="4800" dirty="0"/>
          </a:p>
        </p:txBody>
      </p:sp>
    </p:spTree>
    <p:extLst>
      <p:ext uri="{BB962C8B-B14F-4D97-AF65-F5344CB8AC3E}">
        <p14:creationId xmlns:p14="http://schemas.microsoft.com/office/powerpoint/2010/main" val="10437098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所得連動返還方式</a:t>
            </a:r>
          </a:p>
        </p:txBody>
      </p:sp>
      <p:sp>
        <p:nvSpPr>
          <p:cNvPr id="3" name="コンテンツ プレースホルダー 2"/>
          <p:cNvSpPr>
            <a:spLocks noGrp="1"/>
          </p:cNvSpPr>
          <p:nvPr>
            <p:ph idx="1"/>
          </p:nvPr>
        </p:nvSpPr>
        <p:spPr/>
        <p:txBody>
          <a:bodyPr/>
          <a:lstStyle/>
          <a:p>
            <a:pPr marL="0" indent="0">
              <a:buNone/>
            </a:pPr>
            <a:r>
              <a:rPr kumimoji="1" lang="ja-JP" altLang="en-US" sz="4000" dirty="0"/>
              <a:t>所得連動返還方式は</a:t>
            </a:r>
            <a:r>
              <a:rPr kumimoji="1" lang="ja-JP" altLang="en-US" sz="4000" dirty="0">
                <a:solidFill>
                  <a:srgbClr val="FFC000"/>
                </a:solidFill>
              </a:rPr>
              <a:t>第一種奨学金のみ選択が可能</a:t>
            </a:r>
            <a:r>
              <a:rPr kumimoji="1" lang="ja-JP" altLang="en-US" sz="4000" dirty="0"/>
              <a:t>な返還方式です。</a:t>
            </a:r>
            <a:endParaRPr kumimoji="1" lang="en-US" altLang="ja-JP" sz="4000" dirty="0"/>
          </a:p>
          <a:p>
            <a:pPr marL="0" indent="0">
              <a:buNone/>
            </a:pPr>
            <a:r>
              <a:rPr lang="ja-JP" altLang="en-US" sz="4000" dirty="0"/>
              <a:t>第二種奨学金、入学時特別増額貸与の返還方式は定額返還方式です</a:t>
            </a:r>
            <a:r>
              <a:rPr lang="ja-JP" altLang="en-US" dirty="0"/>
              <a:t>。</a:t>
            </a:r>
            <a:endParaRPr kumimoji="1" lang="ja-JP" altLang="en-US" dirty="0"/>
          </a:p>
        </p:txBody>
      </p:sp>
    </p:spTree>
    <p:extLst>
      <p:ext uri="{BB962C8B-B14F-4D97-AF65-F5344CB8AC3E}">
        <p14:creationId xmlns:p14="http://schemas.microsoft.com/office/powerpoint/2010/main" val="1531589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sz="4800" dirty="0"/>
              <a:t>定額返還方式の割</a:t>
            </a:r>
            <a:r>
              <a:rPr lang="ja-JP" altLang="en-US" sz="4800" dirty="0"/>
              <a:t>賦方法の選択</a:t>
            </a:r>
            <a:endParaRPr kumimoji="1" lang="ja-JP" altLang="en-US" sz="4800" dirty="0"/>
          </a:p>
        </p:txBody>
      </p:sp>
      <p:sp>
        <p:nvSpPr>
          <p:cNvPr id="3" name="コンテンツ プレースホルダー 2"/>
          <p:cNvSpPr>
            <a:spLocks noGrp="1"/>
          </p:cNvSpPr>
          <p:nvPr>
            <p:ph idx="1"/>
          </p:nvPr>
        </p:nvSpPr>
        <p:spPr/>
        <p:txBody>
          <a:bodyPr/>
          <a:lstStyle/>
          <a:p>
            <a:pPr marL="0" indent="0">
              <a:buNone/>
            </a:pPr>
            <a:r>
              <a:rPr kumimoji="1" lang="ja-JP" altLang="en-US" sz="3600" dirty="0"/>
              <a:t>月賦返還</a:t>
            </a:r>
            <a:endParaRPr kumimoji="1" lang="en-US" altLang="ja-JP" sz="3600" dirty="0"/>
          </a:p>
          <a:p>
            <a:pPr marL="0" indent="0">
              <a:buNone/>
            </a:pPr>
            <a:r>
              <a:rPr kumimoji="1" lang="ja-JP" altLang="en-US" dirty="0"/>
              <a:t>→返還方式を毎月均等に分割して変換する返還方式</a:t>
            </a:r>
            <a:endParaRPr kumimoji="1" lang="en-US" altLang="ja-JP" dirty="0"/>
          </a:p>
          <a:p>
            <a:pPr marL="0" indent="0">
              <a:buNone/>
            </a:pPr>
            <a:endParaRPr lang="en-US" altLang="ja-JP" dirty="0"/>
          </a:p>
          <a:p>
            <a:pPr marL="0" indent="0">
              <a:buNone/>
            </a:pPr>
            <a:r>
              <a:rPr kumimoji="1" lang="ja-JP" altLang="en-US" sz="3600" dirty="0"/>
              <a:t>月賦・半年賦併用返還</a:t>
            </a:r>
            <a:endParaRPr kumimoji="1" lang="en-US" altLang="ja-JP" sz="3600" dirty="0"/>
          </a:p>
          <a:p>
            <a:pPr marL="0" indent="0">
              <a:buNone/>
            </a:pPr>
            <a:r>
              <a:rPr lang="ja-JP" altLang="en-US" dirty="0"/>
              <a:t>→返還総額の半分を毎月定額で変換し、もう半分を半年賦（</a:t>
            </a:r>
            <a:r>
              <a:rPr lang="en-US" altLang="ja-JP" dirty="0"/>
              <a:t>1</a:t>
            </a:r>
            <a:r>
              <a:rPr lang="ja-JP" altLang="en-US" dirty="0"/>
              <a:t>月と</a:t>
            </a:r>
            <a:r>
              <a:rPr lang="en-US" altLang="ja-JP" dirty="0"/>
              <a:t>7</a:t>
            </a:r>
            <a:r>
              <a:rPr lang="ja-JP" altLang="en-US" dirty="0"/>
              <a:t>月）で変換する変換方法</a:t>
            </a:r>
            <a:endParaRPr kumimoji="1" lang="ja-JP" altLang="en-US" dirty="0"/>
          </a:p>
        </p:txBody>
      </p:sp>
    </p:spTree>
    <p:extLst>
      <p:ext uri="{BB962C8B-B14F-4D97-AF65-F5344CB8AC3E}">
        <p14:creationId xmlns:p14="http://schemas.microsoft.com/office/powerpoint/2010/main" val="11588188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個人信用情報機関の登録と利用等についての同意</a:t>
            </a:r>
          </a:p>
        </p:txBody>
      </p:sp>
      <p:sp>
        <p:nvSpPr>
          <p:cNvPr id="3" name="コンテンツ プレースホルダー 2"/>
          <p:cNvSpPr>
            <a:spLocks noGrp="1"/>
          </p:cNvSpPr>
          <p:nvPr>
            <p:ph idx="1"/>
          </p:nvPr>
        </p:nvSpPr>
        <p:spPr/>
        <p:txBody>
          <a:bodyPr>
            <a:normAutofit/>
          </a:bodyPr>
          <a:lstStyle/>
          <a:p>
            <a:pPr marL="0" indent="0">
              <a:buNone/>
            </a:pPr>
            <a:r>
              <a:rPr kumimoji="1" lang="ja-JP" altLang="en-US" sz="3200" dirty="0"/>
              <a:t>奨学金申し込み時に「確認書兼個人情報の取扱いに関する同意書」の</a:t>
            </a:r>
            <a:endParaRPr kumimoji="1" lang="en-US" altLang="ja-JP" sz="3200" dirty="0"/>
          </a:p>
          <a:p>
            <a:pPr marL="0" indent="0">
              <a:buNone/>
            </a:pPr>
            <a:r>
              <a:rPr lang="ja-JP" altLang="en-US" sz="3200" dirty="0"/>
              <a:t>提出が必要です。詳細は</a:t>
            </a:r>
            <a:r>
              <a:rPr lang="en-US" altLang="ja-JP" sz="3200" dirty="0"/>
              <a:t>P</a:t>
            </a:r>
            <a:r>
              <a:rPr lang="ja-JP" altLang="en-US" sz="3200" dirty="0"/>
              <a:t>２０を確認してください。</a:t>
            </a:r>
            <a:endParaRPr lang="en-US" altLang="ja-JP" sz="3200" dirty="0"/>
          </a:p>
          <a:p>
            <a:pPr marL="0" indent="0">
              <a:buNone/>
            </a:pPr>
            <a:r>
              <a:rPr kumimoji="1" lang="ja-JP" altLang="en-US" sz="3200" dirty="0"/>
              <a:t>個人信用情報機関への登録についての同意がない場合は、奨学金の貸与を受けることができません。</a:t>
            </a:r>
          </a:p>
        </p:txBody>
      </p:sp>
    </p:spTree>
    <p:extLst>
      <p:ext uri="{BB962C8B-B14F-4D97-AF65-F5344CB8AC3E}">
        <p14:creationId xmlns:p14="http://schemas.microsoft.com/office/powerpoint/2010/main" val="39019733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277988" y="2276872"/>
            <a:ext cx="9143538" cy="1066800"/>
          </a:xfrm>
        </p:spPr>
        <p:txBody>
          <a:bodyPr>
            <a:normAutofit/>
          </a:bodyPr>
          <a:lstStyle/>
          <a:p>
            <a:r>
              <a:rPr lang="ja-JP" altLang="en-US" sz="5400" b="1" dirty="0"/>
              <a:t>１．はじめに</a:t>
            </a:r>
            <a:endParaRPr kumimoji="1" lang="ja-JP" altLang="en-US" sz="5400" dirty="0"/>
          </a:p>
        </p:txBody>
      </p:sp>
    </p:spTree>
    <p:extLst>
      <p:ext uri="{BB962C8B-B14F-4D97-AF65-F5344CB8AC3E}">
        <p14:creationId xmlns:p14="http://schemas.microsoft.com/office/powerpoint/2010/main" val="23901478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sz="4000" dirty="0"/>
              <a:t>個人信用情報機関とは</a:t>
            </a:r>
            <a:endParaRPr kumimoji="1" lang="ja-JP" altLang="en-US" sz="4000" dirty="0"/>
          </a:p>
        </p:txBody>
      </p:sp>
      <p:sp>
        <p:nvSpPr>
          <p:cNvPr id="3" name="コンテンツ プレースホルダー 2"/>
          <p:cNvSpPr>
            <a:spLocks noGrp="1"/>
          </p:cNvSpPr>
          <p:nvPr>
            <p:ph idx="1"/>
          </p:nvPr>
        </p:nvSpPr>
        <p:spPr/>
        <p:txBody>
          <a:bodyPr>
            <a:normAutofit/>
          </a:bodyPr>
          <a:lstStyle/>
          <a:p>
            <a:pPr marL="0" indent="0">
              <a:buNone/>
            </a:pPr>
            <a:r>
              <a:rPr kumimoji="1" lang="ja-JP" altLang="en-US" sz="4000" dirty="0"/>
              <a:t>会員（銀行等）から消費者の個人信用情報を収集・蓄積し、会員からの照会に対し信用情報を提供する業務を行う機関です。</a:t>
            </a:r>
            <a:endParaRPr kumimoji="1" lang="en-US" altLang="ja-JP" sz="4000" dirty="0"/>
          </a:p>
          <a:p>
            <a:pPr marL="0" indent="0">
              <a:buNone/>
            </a:pPr>
            <a:endParaRPr lang="en-US" altLang="ja-JP" sz="4000" dirty="0"/>
          </a:p>
          <a:p>
            <a:pPr marL="0" indent="0">
              <a:buNone/>
            </a:pPr>
            <a:r>
              <a:rPr kumimoji="1" lang="en-US" altLang="ja-JP" sz="4000" dirty="0"/>
              <a:t>※</a:t>
            </a:r>
            <a:r>
              <a:rPr kumimoji="1" lang="ja-JP" altLang="en-US" sz="4000" dirty="0"/>
              <a:t>詳しくは</a:t>
            </a:r>
            <a:r>
              <a:rPr kumimoji="1" lang="en-US" altLang="ja-JP" sz="4000" dirty="0"/>
              <a:t>P</a:t>
            </a:r>
            <a:r>
              <a:rPr kumimoji="1" lang="ja-JP" altLang="en-US" sz="4000" dirty="0"/>
              <a:t>１９，</a:t>
            </a:r>
            <a:r>
              <a:rPr kumimoji="1" lang="en-US" altLang="ja-JP" sz="4000" dirty="0"/>
              <a:t>P</a:t>
            </a:r>
            <a:r>
              <a:rPr kumimoji="1" lang="ja-JP" altLang="en-US" sz="4000" dirty="0"/>
              <a:t>２０を確認してください</a:t>
            </a:r>
          </a:p>
        </p:txBody>
      </p:sp>
    </p:spTree>
    <p:extLst>
      <p:ext uri="{BB962C8B-B14F-4D97-AF65-F5344CB8AC3E}">
        <p14:creationId xmlns:p14="http://schemas.microsoft.com/office/powerpoint/2010/main" val="9567431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sz="4400" dirty="0"/>
              <a:t>保証制度について</a:t>
            </a:r>
          </a:p>
        </p:txBody>
      </p:sp>
      <p:sp>
        <p:nvSpPr>
          <p:cNvPr id="3" name="コンテンツ プレースホルダー 2"/>
          <p:cNvSpPr>
            <a:spLocks noGrp="1"/>
          </p:cNvSpPr>
          <p:nvPr>
            <p:ph idx="1"/>
          </p:nvPr>
        </p:nvSpPr>
        <p:spPr/>
        <p:txBody>
          <a:bodyPr/>
          <a:lstStyle/>
          <a:p>
            <a:pPr marL="0" indent="0">
              <a:buNone/>
            </a:pPr>
            <a:r>
              <a:rPr kumimoji="1" lang="ja-JP" altLang="en-US" sz="3200" dirty="0"/>
              <a:t>保証制度には</a:t>
            </a:r>
            <a:r>
              <a:rPr kumimoji="1" lang="ja-JP" altLang="en-US" sz="3200" dirty="0">
                <a:solidFill>
                  <a:srgbClr val="92D050"/>
                </a:solidFill>
              </a:rPr>
              <a:t>「機関保証制度」</a:t>
            </a:r>
            <a:r>
              <a:rPr kumimoji="1" lang="ja-JP" altLang="en-US" sz="3200" dirty="0"/>
              <a:t>と</a:t>
            </a:r>
            <a:r>
              <a:rPr kumimoji="1" lang="ja-JP" altLang="en-US" sz="3200" dirty="0">
                <a:solidFill>
                  <a:srgbClr val="92D050"/>
                </a:solidFill>
              </a:rPr>
              <a:t>「人的保証制度」</a:t>
            </a:r>
            <a:r>
              <a:rPr kumimoji="1" lang="ja-JP" altLang="en-US" sz="3200" dirty="0"/>
              <a:t>の２つがあります。</a:t>
            </a:r>
            <a:endParaRPr kumimoji="1" lang="en-US" altLang="ja-JP" sz="3200" dirty="0"/>
          </a:p>
          <a:p>
            <a:pPr marL="0" indent="0">
              <a:buNone/>
            </a:pPr>
            <a:r>
              <a:rPr lang="ja-JP" altLang="en-US" sz="3200" dirty="0"/>
              <a:t>奨学金の貸与を受ける本人がいずれかを選ぶ事が必要です。</a:t>
            </a:r>
            <a:endParaRPr lang="en-US" altLang="ja-JP" sz="3200" dirty="0"/>
          </a:p>
          <a:p>
            <a:pPr marL="0" indent="0">
              <a:buNone/>
            </a:pPr>
            <a:r>
              <a:rPr kumimoji="1" lang="en-US" altLang="ja-JP" sz="3200" dirty="0"/>
              <a:t>※</a:t>
            </a:r>
            <a:r>
              <a:rPr kumimoji="1" lang="ja-JP" altLang="en-US" sz="3200" dirty="0"/>
              <a:t>どちらを選択した場合でも奨学金の貸与を受けた本人が奨学金の返還の義務を負うことに変わりありません。</a:t>
            </a:r>
            <a:endParaRPr kumimoji="1" lang="en-US" altLang="ja-JP" sz="3200" dirty="0"/>
          </a:p>
          <a:p>
            <a:pPr marL="0" indent="0">
              <a:buNone/>
            </a:pPr>
            <a:endParaRPr kumimoji="1" lang="ja-JP" altLang="en-US" dirty="0"/>
          </a:p>
        </p:txBody>
      </p:sp>
    </p:spTree>
    <p:extLst>
      <p:ext uri="{BB962C8B-B14F-4D97-AF65-F5344CB8AC3E}">
        <p14:creationId xmlns:p14="http://schemas.microsoft.com/office/powerpoint/2010/main" val="15948372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sz="4000" dirty="0"/>
              <a:t>機関保証制度</a:t>
            </a:r>
          </a:p>
        </p:txBody>
      </p:sp>
      <p:sp>
        <p:nvSpPr>
          <p:cNvPr id="3" name="コンテンツ プレースホルダー 2"/>
          <p:cNvSpPr>
            <a:spLocks noGrp="1"/>
          </p:cNvSpPr>
          <p:nvPr>
            <p:ph idx="1"/>
          </p:nvPr>
        </p:nvSpPr>
        <p:spPr>
          <a:solidFill>
            <a:schemeClr val="bg1"/>
          </a:solidFill>
        </p:spPr>
        <p:txBody>
          <a:bodyPr/>
          <a:lstStyle/>
          <a:p>
            <a:r>
              <a:rPr kumimoji="1" lang="ja-JP" altLang="en-US" sz="4000" dirty="0"/>
              <a:t>保証機関に保証を依頼し、連帯保証を受ける制度です</a:t>
            </a:r>
            <a:endParaRPr kumimoji="1" lang="en-US" altLang="ja-JP" sz="4000" dirty="0"/>
          </a:p>
          <a:p>
            <a:r>
              <a:rPr lang="ja-JP" altLang="en-US" sz="4000" dirty="0"/>
              <a:t>機関保証制度加入者は連帯保証人、及び保証人は不要です</a:t>
            </a:r>
            <a:endParaRPr kumimoji="1" lang="en-US" altLang="ja-JP" sz="4000" dirty="0"/>
          </a:p>
          <a:p>
            <a:pPr marL="0" indent="0">
              <a:buNone/>
            </a:pPr>
            <a:r>
              <a:rPr lang="en-US" altLang="ja-JP" sz="4000" dirty="0">
                <a:solidFill>
                  <a:srgbClr val="FF0000"/>
                </a:solidFill>
              </a:rPr>
              <a:t>※</a:t>
            </a:r>
            <a:r>
              <a:rPr lang="ja-JP" altLang="en-US" sz="4000" dirty="0">
                <a:solidFill>
                  <a:srgbClr val="FF0000"/>
                </a:solidFill>
              </a:rPr>
              <a:t>一定の保証料の支払いが必要です</a:t>
            </a:r>
            <a:endParaRPr lang="en-US" altLang="ja-JP" sz="4000" dirty="0">
              <a:solidFill>
                <a:srgbClr val="FF0000"/>
              </a:solidFill>
            </a:endParaRPr>
          </a:p>
          <a:p>
            <a:pPr marL="0" indent="0">
              <a:buNone/>
            </a:pPr>
            <a:endParaRPr kumimoji="1" lang="ja-JP" altLang="en-US" dirty="0"/>
          </a:p>
        </p:txBody>
      </p:sp>
    </p:spTree>
    <p:extLst>
      <p:ext uri="{BB962C8B-B14F-4D97-AF65-F5344CB8AC3E}">
        <p14:creationId xmlns:p14="http://schemas.microsoft.com/office/powerpoint/2010/main" val="34238288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sz="4400" dirty="0"/>
              <a:t>収入基準の審査を受けるためには</a:t>
            </a:r>
          </a:p>
        </p:txBody>
      </p:sp>
      <p:sp>
        <p:nvSpPr>
          <p:cNvPr id="3" name="コンテンツ プレースホルダー 2"/>
          <p:cNvSpPr>
            <a:spLocks noGrp="1"/>
          </p:cNvSpPr>
          <p:nvPr>
            <p:ph idx="1"/>
          </p:nvPr>
        </p:nvSpPr>
        <p:spPr/>
        <p:txBody>
          <a:bodyPr>
            <a:normAutofit/>
          </a:bodyPr>
          <a:lstStyle/>
          <a:p>
            <a:r>
              <a:rPr kumimoji="1" lang="ja-JP" altLang="en-US" sz="3600" dirty="0"/>
              <a:t>学生本人と生計維持者</a:t>
            </a:r>
            <a:r>
              <a:rPr kumimoji="1" lang="en-US" altLang="ja-JP" sz="3600" dirty="0"/>
              <a:t>(</a:t>
            </a:r>
            <a:r>
              <a:rPr kumimoji="1" lang="ja-JP" altLang="en-US" sz="3600" dirty="0"/>
              <a:t>父母等</a:t>
            </a:r>
            <a:r>
              <a:rPr kumimoji="1" lang="en-US" altLang="ja-JP" sz="3600" dirty="0"/>
              <a:t>)</a:t>
            </a:r>
            <a:r>
              <a:rPr kumimoji="1" lang="ja-JP" altLang="en-US" sz="3600" dirty="0"/>
              <a:t>のマイナンバーを日本学生支援機構へ提出する必要があります。</a:t>
            </a:r>
            <a:endParaRPr kumimoji="1" lang="en-US" altLang="ja-JP" sz="3600" dirty="0"/>
          </a:p>
          <a:p>
            <a:endParaRPr kumimoji="1" lang="en-US" altLang="ja-JP" sz="3600" dirty="0"/>
          </a:p>
          <a:p>
            <a:pPr marL="0" indent="0">
              <a:buNone/>
            </a:pPr>
            <a:r>
              <a:rPr lang="ja-JP" altLang="en-US" sz="3600" dirty="0">
                <a:solidFill>
                  <a:srgbClr val="00B050"/>
                </a:solidFill>
              </a:rPr>
              <a:t>マイナンバーのコピーを用意しておきましょう</a:t>
            </a:r>
            <a:endParaRPr kumimoji="1" lang="ja-JP" altLang="en-US" sz="3600" dirty="0">
              <a:solidFill>
                <a:srgbClr val="00B050"/>
              </a:solidFill>
            </a:endParaRPr>
          </a:p>
        </p:txBody>
      </p:sp>
    </p:spTree>
    <p:extLst>
      <p:ext uri="{BB962C8B-B14F-4D97-AF65-F5344CB8AC3E}">
        <p14:creationId xmlns:p14="http://schemas.microsoft.com/office/powerpoint/2010/main" val="25872703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wipe(down)">
                                      <p:cBhvr>
                                        <p:cTn id="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人的保証制度</a:t>
            </a:r>
          </a:p>
        </p:txBody>
      </p:sp>
      <p:sp>
        <p:nvSpPr>
          <p:cNvPr id="3" name="コンテンツ プレースホルダー 2"/>
          <p:cNvSpPr>
            <a:spLocks noGrp="1"/>
          </p:cNvSpPr>
          <p:nvPr>
            <p:ph idx="1"/>
          </p:nvPr>
        </p:nvSpPr>
        <p:spPr/>
        <p:txBody>
          <a:bodyPr/>
          <a:lstStyle/>
          <a:p>
            <a:r>
              <a:rPr kumimoji="1" lang="ja-JP" altLang="en-US" dirty="0"/>
              <a:t>機構が定める条件を満たす人に連帯保証人、及び保証人を引き受けてもらう制度です。</a:t>
            </a:r>
            <a:endParaRPr kumimoji="1" lang="en-US" altLang="ja-JP" dirty="0"/>
          </a:p>
          <a:p>
            <a:r>
              <a:rPr lang="en-US" altLang="ja-JP" dirty="0"/>
              <a:t>P23</a:t>
            </a:r>
            <a:r>
              <a:rPr lang="ja-JP" altLang="en-US" dirty="0"/>
              <a:t>から</a:t>
            </a:r>
            <a:r>
              <a:rPr lang="en-US" altLang="ja-JP" dirty="0"/>
              <a:t>P25</a:t>
            </a:r>
            <a:r>
              <a:rPr lang="ja-JP" altLang="en-US" dirty="0"/>
              <a:t>に連帯保証人、及び保証人の選任条件、役割、必要書類が書いてありますのでよく読んでください。</a:t>
            </a:r>
            <a:endParaRPr lang="en-US" altLang="ja-JP" dirty="0"/>
          </a:p>
          <a:p>
            <a:endParaRPr kumimoji="1" lang="en-US" altLang="ja-JP" dirty="0"/>
          </a:p>
          <a:p>
            <a:pPr marL="0" indent="0">
              <a:buNone/>
            </a:pPr>
            <a:r>
              <a:rPr lang="en-US" altLang="ja-JP" dirty="0"/>
              <a:t>※</a:t>
            </a:r>
            <a:r>
              <a:rPr lang="ja-JP" altLang="en-US" dirty="0"/>
              <a:t>必要な書類を提出できない場合はその人を連帯保証人及び保証人に専任できません。</a:t>
            </a:r>
            <a:endParaRPr kumimoji="1" lang="ja-JP" altLang="en-US" dirty="0"/>
          </a:p>
        </p:txBody>
      </p:sp>
    </p:spTree>
    <p:extLst>
      <p:ext uri="{BB962C8B-B14F-4D97-AF65-F5344CB8AC3E}">
        <p14:creationId xmlns:p14="http://schemas.microsoft.com/office/powerpoint/2010/main" val="28927041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sz="4000" dirty="0"/>
              <a:t>保証の変更について</a:t>
            </a:r>
          </a:p>
        </p:txBody>
      </p:sp>
      <p:sp>
        <p:nvSpPr>
          <p:cNvPr id="3" name="コンテンツ プレースホルダー 2"/>
          <p:cNvSpPr>
            <a:spLocks noGrp="1"/>
          </p:cNvSpPr>
          <p:nvPr>
            <p:ph idx="1"/>
          </p:nvPr>
        </p:nvSpPr>
        <p:spPr/>
        <p:txBody>
          <a:bodyPr>
            <a:normAutofit/>
          </a:bodyPr>
          <a:lstStyle/>
          <a:p>
            <a:pPr marL="0" indent="0">
              <a:buNone/>
            </a:pPr>
            <a:r>
              <a:rPr lang="ja-JP" altLang="en-US" sz="4000" dirty="0"/>
              <a:t>人的保証→機関保証の変更は可能</a:t>
            </a:r>
            <a:endParaRPr lang="en-US" altLang="ja-JP" sz="4000" dirty="0"/>
          </a:p>
          <a:p>
            <a:pPr marL="0" indent="0">
              <a:buNone/>
            </a:pPr>
            <a:r>
              <a:rPr kumimoji="1" lang="ja-JP" altLang="en-US" sz="4000" dirty="0"/>
              <a:t>機関保証→人的保証の変更は不可能</a:t>
            </a:r>
          </a:p>
        </p:txBody>
      </p:sp>
    </p:spTree>
    <p:extLst>
      <p:ext uri="{BB962C8B-B14F-4D97-AF65-F5344CB8AC3E}">
        <p14:creationId xmlns:p14="http://schemas.microsoft.com/office/powerpoint/2010/main" val="3428896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277988" y="2276872"/>
            <a:ext cx="9143538" cy="1066800"/>
          </a:xfrm>
        </p:spPr>
        <p:txBody>
          <a:bodyPr>
            <a:normAutofit/>
          </a:bodyPr>
          <a:lstStyle/>
          <a:p>
            <a:r>
              <a:rPr kumimoji="1" lang="en-US" altLang="ja-JP" sz="5400" b="1" dirty="0"/>
              <a:t>4</a:t>
            </a:r>
            <a:r>
              <a:rPr lang="en-US" altLang="ja-JP" sz="5400" b="1" dirty="0"/>
              <a:t>.</a:t>
            </a:r>
            <a:r>
              <a:rPr lang="ja-JP" altLang="en-US" sz="5400" b="1" dirty="0"/>
              <a:t>申込の流れ</a:t>
            </a:r>
            <a:endParaRPr kumimoji="1" lang="ja-JP" altLang="en-US" sz="5400" dirty="0"/>
          </a:p>
        </p:txBody>
      </p:sp>
    </p:spTree>
    <p:extLst>
      <p:ext uri="{BB962C8B-B14F-4D97-AF65-F5344CB8AC3E}">
        <p14:creationId xmlns:p14="http://schemas.microsoft.com/office/powerpoint/2010/main" val="28889844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477788" y="1066056"/>
            <a:ext cx="9143538" cy="1066800"/>
          </a:xfrm>
        </p:spPr>
        <p:txBody>
          <a:bodyPr rtlCol="0">
            <a:normAutofit fontScale="90000"/>
          </a:bodyPr>
          <a:lstStyle/>
          <a:p>
            <a:r>
              <a:rPr lang="ja-JP" altLang="en-US" sz="5400" u="sng" dirty="0"/>
              <a:t>申込の流れ（</a:t>
            </a:r>
            <a:r>
              <a:rPr lang="en-US" altLang="ja-JP" sz="5400" u="sng" dirty="0"/>
              <a:t>P26</a:t>
            </a:r>
            <a:r>
              <a:rPr lang="ja-JP" altLang="en-US" sz="5400" u="sng" dirty="0"/>
              <a:t>参照）</a:t>
            </a:r>
            <a:br>
              <a:rPr lang="en-US" altLang="ja-JP" sz="5400" u="sng" dirty="0"/>
            </a:br>
            <a:endParaRPr lang="ja-JP" altLang="en-US" sz="5400" u="sng" dirty="0"/>
          </a:p>
        </p:txBody>
      </p:sp>
      <p:sp>
        <p:nvSpPr>
          <p:cNvPr id="2" name="コンテンツ プレースホルダー 1"/>
          <p:cNvSpPr>
            <a:spLocks noGrp="1"/>
          </p:cNvSpPr>
          <p:nvPr>
            <p:ph idx="1"/>
          </p:nvPr>
        </p:nvSpPr>
        <p:spPr>
          <a:xfrm>
            <a:off x="261764" y="2636912"/>
            <a:ext cx="11927061" cy="3697465"/>
          </a:xfrm>
        </p:spPr>
        <p:txBody>
          <a:bodyPr rtlCol="0">
            <a:normAutofit/>
          </a:bodyPr>
          <a:lstStyle/>
          <a:p>
            <a:pPr marL="0" indent="0">
              <a:buNone/>
            </a:pPr>
            <a:endParaRPr lang="ja-JP" altLang="ja-JP" sz="5400" dirty="0"/>
          </a:p>
          <a:p>
            <a:pPr rtl="0"/>
            <a:endParaRPr lang="ja-JP" altLang="en-US" sz="5400" dirty="0"/>
          </a:p>
        </p:txBody>
      </p:sp>
      <p:sp>
        <p:nvSpPr>
          <p:cNvPr id="4" name="コンテンツ プレースホルダー 1">
            <a:extLst>
              <a:ext uri="{FF2B5EF4-FFF2-40B4-BE49-F238E27FC236}">
                <a16:creationId xmlns:a16="http://schemas.microsoft.com/office/drawing/2014/main" id="{693A17EE-BB11-4A14-93A0-87EDD7A2FD9C}"/>
              </a:ext>
            </a:extLst>
          </p:cNvPr>
          <p:cNvSpPr txBox="1">
            <a:spLocks/>
          </p:cNvSpPr>
          <p:nvPr/>
        </p:nvSpPr>
        <p:spPr>
          <a:xfrm>
            <a:off x="261764" y="1066056"/>
            <a:ext cx="12450588" cy="7356552"/>
          </a:xfrm>
          <a:prstGeom prst="rect">
            <a:avLst/>
          </a:prstGeom>
        </p:spPr>
        <p:txBody>
          <a:bodyPr vert="horz" lIns="91440" tIns="45720" rIns="91440" bIns="45720" rtlCol="0">
            <a:normAutofit/>
          </a:bodyPr>
          <a:lstStyle>
            <a:lvl1pPr marL="274320" indent="-274320" algn="l" defTabSz="914400" rtl="0" eaLnBrk="1" latinLnBrk="0" hangingPunct="1">
              <a:lnSpc>
                <a:spcPct val="90000"/>
              </a:lnSpc>
              <a:spcBef>
                <a:spcPts val="1800"/>
              </a:spcBef>
              <a:buClr>
                <a:schemeClr val="tx1"/>
              </a:buClr>
              <a:buSzPct val="80000"/>
              <a:buFont typeface="Wingdings" pitchFamily="2" charset="2"/>
              <a:buChar char="§"/>
              <a:defRPr kumimoji="1" sz="2400" kern="1200">
                <a:solidFill>
                  <a:schemeClr val="tx1"/>
                </a:solidFill>
                <a:latin typeface="Meiryo UI" panose="020B0604030504040204" pitchFamily="34" charset="-128"/>
                <a:ea typeface="Meiryo UI" panose="020B0604030504040204" pitchFamily="34" charset="-128"/>
                <a:cs typeface="+mn-cs"/>
              </a:defRPr>
            </a:lvl1pPr>
            <a:lvl2pPr marL="548640" indent="-228600" algn="l" defTabSz="914400" rtl="0" eaLnBrk="1" latinLnBrk="0" hangingPunct="1">
              <a:lnSpc>
                <a:spcPct val="90000"/>
              </a:lnSpc>
              <a:spcBef>
                <a:spcPts val="1000"/>
              </a:spcBef>
              <a:buClr>
                <a:schemeClr val="tx1"/>
              </a:buClr>
              <a:buSzPct val="100000"/>
              <a:buFont typeface="Arial" pitchFamily="34" charset="0"/>
              <a:buChar char="–"/>
              <a:defRPr kumimoji="1" sz="2000" kern="1200">
                <a:solidFill>
                  <a:schemeClr val="tx1"/>
                </a:solidFill>
                <a:latin typeface="Meiryo UI" panose="020B0604030504040204" pitchFamily="34" charset="-128"/>
                <a:ea typeface="Meiryo UI" panose="020B0604030504040204" pitchFamily="34" charset="-128"/>
                <a:cs typeface="+mn-cs"/>
              </a:defRPr>
            </a:lvl2pPr>
            <a:lvl3pPr marL="822960" indent="-228600" algn="l" defTabSz="914400" rtl="0" eaLnBrk="1" latinLnBrk="0" hangingPunct="1">
              <a:lnSpc>
                <a:spcPct val="90000"/>
              </a:lnSpc>
              <a:spcBef>
                <a:spcPts val="800"/>
              </a:spcBef>
              <a:buClr>
                <a:schemeClr val="tx1"/>
              </a:buClr>
              <a:buSzPct val="80000"/>
              <a:buFont typeface="Wingdings" pitchFamily="2" charset="2"/>
              <a:buChar char="§"/>
              <a:defRPr kumimoji="1" sz="1800" kern="1200">
                <a:solidFill>
                  <a:schemeClr val="tx1"/>
                </a:solidFill>
                <a:latin typeface="Meiryo UI" panose="020B0604030504040204" pitchFamily="34" charset="-128"/>
                <a:ea typeface="Meiryo UI" panose="020B0604030504040204" pitchFamily="34" charset="-128"/>
                <a:cs typeface="+mn-cs"/>
              </a:defRPr>
            </a:lvl3pPr>
            <a:lvl4pPr marL="1097280" indent="-228600" algn="l" defTabSz="914400" rtl="0" eaLnBrk="1" latinLnBrk="0" hangingPunct="1">
              <a:lnSpc>
                <a:spcPct val="90000"/>
              </a:lnSpc>
              <a:spcBef>
                <a:spcPts val="800"/>
              </a:spcBef>
              <a:buClr>
                <a:schemeClr val="tx1"/>
              </a:buClr>
              <a:buSzPct val="100000"/>
              <a:buFont typeface="Arial" pitchFamily="34" charset="0"/>
              <a:buChar char="–"/>
              <a:defRPr kumimoji="1" sz="1600" kern="1200">
                <a:solidFill>
                  <a:schemeClr val="tx1"/>
                </a:solidFill>
                <a:latin typeface="Meiryo UI" panose="020B0604030504040204" pitchFamily="34" charset="-128"/>
                <a:ea typeface="Meiryo UI" panose="020B0604030504040204" pitchFamily="34" charset="-128"/>
                <a:cs typeface="+mn-cs"/>
              </a:defRPr>
            </a:lvl4pPr>
            <a:lvl5pPr marL="1325880" indent="-228600" algn="l" defTabSz="914400" rtl="0" eaLnBrk="1" latinLnBrk="0" hangingPunct="1">
              <a:lnSpc>
                <a:spcPct val="90000"/>
              </a:lnSpc>
              <a:spcBef>
                <a:spcPts val="800"/>
              </a:spcBef>
              <a:buClr>
                <a:schemeClr val="tx1"/>
              </a:buClr>
              <a:buSzPct val="80000"/>
              <a:buFont typeface="Wingdings" pitchFamily="2" charset="2"/>
              <a:buChar char="§"/>
              <a:defRPr kumimoji="1" sz="1600" kern="1200">
                <a:solidFill>
                  <a:schemeClr val="tx1"/>
                </a:solidFill>
                <a:latin typeface="Meiryo UI" panose="020B0604030504040204" pitchFamily="34" charset="-128"/>
                <a:ea typeface="Meiryo UI" panose="020B0604030504040204" pitchFamily="34" charset="-128"/>
                <a:cs typeface="+mn-cs"/>
              </a:defRPr>
            </a:lvl5pPr>
            <a:lvl6pPr marL="1554480" indent="-228600" algn="l" defTabSz="914400" rtl="0" eaLnBrk="1" latinLnBrk="0" hangingPunct="1">
              <a:lnSpc>
                <a:spcPct val="90000"/>
              </a:lnSpc>
              <a:spcBef>
                <a:spcPts val="800"/>
              </a:spcBef>
              <a:buClr>
                <a:schemeClr val="tx1"/>
              </a:buClr>
              <a:buSzPct val="100000"/>
              <a:buFont typeface="Arial" pitchFamily="34" charset="0"/>
              <a:buChar char="–"/>
              <a:defRPr kumimoji="1" sz="1600" kern="1200">
                <a:solidFill>
                  <a:schemeClr val="tx1"/>
                </a:solidFill>
                <a:latin typeface="+mn-lt"/>
                <a:ea typeface="+mn-ea"/>
                <a:cs typeface="+mn-cs"/>
              </a:defRPr>
            </a:lvl6pPr>
            <a:lvl7pPr marL="1783080" indent="-228600" algn="l" defTabSz="914400" rtl="0" eaLnBrk="1" latinLnBrk="0" hangingPunct="1">
              <a:lnSpc>
                <a:spcPct val="90000"/>
              </a:lnSpc>
              <a:spcBef>
                <a:spcPts val="800"/>
              </a:spcBef>
              <a:buClr>
                <a:schemeClr val="tx1"/>
              </a:buClr>
              <a:buSzPct val="80000"/>
              <a:buFont typeface="Wingdings" pitchFamily="2" charset="2"/>
              <a:buChar char="§"/>
              <a:defRPr kumimoji="1" sz="1600" kern="1200">
                <a:solidFill>
                  <a:schemeClr val="tx1"/>
                </a:solidFill>
                <a:latin typeface="+mn-lt"/>
                <a:ea typeface="+mn-ea"/>
                <a:cs typeface="+mn-cs"/>
              </a:defRPr>
            </a:lvl7pPr>
            <a:lvl8pPr marL="2011680" indent="-228600" algn="l" defTabSz="914400" rtl="0" eaLnBrk="1" latinLnBrk="0" hangingPunct="1">
              <a:lnSpc>
                <a:spcPct val="90000"/>
              </a:lnSpc>
              <a:spcBef>
                <a:spcPts val="800"/>
              </a:spcBef>
              <a:buClr>
                <a:schemeClr val="tx1"/>
              </a:buClr>
              <a:buSzPct val="100000"/>
              <a:buFont typeface="Arial" pitchFamily="34" charset="0"/>
              <a:buChar char="–"/>
              <a:defRPr kumimoji="1" sz="1600" kern="1200">
                <a:solidFill>
                  <a:schemeClr val="tx1"/>
                </a:solidFill>
                <a:latin typeface="+mn-lt"/>
                <a:ea typeface="+mn-ea"/>
                <a:cs typeface="+mn-cs"/>
              </a:defRPr>
            </a:lvl8pPr>
            <a:lvl9pPr marL="2240280" indent="-228600" algn="l" defTabSz="914400" rtl="0" eaLnBrk="1" latinLnBrk="0" hangingPunct="1">
              <a:lnSpc>
                <a:spcPct val="90000"/>
              </a:lnSpc>
              <a:spcBef>
                <a:spcPts val="800"/>
              </a:spcBef>
              <a:buClr>
                <a:schemeClr val="tx1"/>
              </a:buClr>
              <a:buSzPct val="80000"/>
              <a:buFont typeface="Wingdings" pitchFamily="2" charset="2"/>
              <a:buChar char="§"/>
              <a:defRPr kumimoji="1" sz="1600" kern="1200">
                <a:solidFill>
                  <a:schemeClr val="tx1"/>
                </a:solidFill>
                <a:latin typeface="+mn-lt"/>
                <a:ea typeface="+mn-ea"/>
                <a:cs typeface="+mn-cs"/>
              </a:defRPr>
            </a:lvl9pPr>
          </a:lstStyle>
          <a:p>
            <a:pPr marL="0" lvl="0" indent="0">
              <a:buNone/>
            </a:pPr>
            <a:endParaRPr lang="en-US" altLang="ja-JP" sz="2800" dirty="0"/>
          </a:p>
          <a:p>
            <a:pPr marL="0" lvl="0" indent="0">
              <a:buNone/>
            </a:pPr>
            <a:r>
              <a:rPr lang="ja-JP" altLang="en-US" sz="2800" b="1" dirty="0"/>
              <a:t>①</a:t>
            </a:r>
            <a:r>
              <a:rPr lang="en-US" altLang="ja-JP" sz="2800" b="1" dirty="0">
                <a:solidFill>
                  <a:srgbClr val="FF0000"/>
                </a:solidFill>
              </a:rPr>
              <a:t>5</a:t>
            </a:r>
            <a:r>
              <a:rPr lang="ja-JP" altLang="en-US" sz="2800" b="1" dirty="0">
                <a:solidFill>
                  <a:srgbClr val="FF0000"/>
                </a:solidFill>
              </a:rPr>
              <a:t>月</a:t>
            </a:r>
            <a:r>
              <a:rPr lang="en-US" altLang="ja-JP" sz="2800" b="1" dirty="0">
                <a:solidFill>
                  <a:srgbClr val="FF0000"/>
                </a:solidFill>
              </a:rPr>
              <a:t>15</a:t>
            </a:r>
            <a:r>
              <a:rPr lang="ja-JP" altLang="en-US" sz="2800" b="1" dirty="0">
                <a:solidFill>
                  <a:srgbClr val="FF0000"/>
                </a:solidFill>
              </a:rPr>
              <a:t>日までに希望する奨学金を学務課までメールで申し出る</a:t>
            </a:r>
            <a:endParaRPr lang="en-US" altLang="ja-JP" sz="2800" b="1" dirty="0">
              <a:solidFill>
                <a:srgbClr val="FF0000"/>
              </a:solidFill>
            </a:endParaRPr>
          </a:p>
          <a:p>
            <a:pPr marL="0" lvl="0" indent="0">
              <a:buNone/>
            </a:pPr>
            <a:r>
              <a:rPr lang="ja-JP" altLang="en-US" sz="2800" b="1" dirty="0">
                <a:solidFill>
                  <a:srgbClr val="FF0000"/>
                </a:solidFill>
              </a:rPr>
              <a:t>　　宛先：　</a:t>
            </a:r>
            <a:r>
              <a:rPr lang="en-US" altLang="ja-JP" sz="2800" b="1" dirty="0">
                <a:solidFill>
                  <a:srgbClr val="FF0000"/>
                </a:solidFill>
              </a:rPr>
              <a:t>tgakuseika@takara-univ.ac.jp</a:t>
            </a:r>
          </a:p>
          <a:p>
            <a:pPr marL="0" lvl="0" indent="0">
              <a:buNone/>
            </a:pPr>
            <a:r>
              <a:rPr lang="ja-JP" altLang="en-US" sz="2800" b="1" dirty="0"/>
              <a:t>②「確認書兼個人信用情報の取扱いに関する同意書」の作成</a:t>
            </a:r>
            <a:endParaRPr lang="en-US" altLang="ja-JP" sz="2800" dirty="0"/>
          </a:p>
          <a:p>
            <a:pPr marL="0" lvl="0" indent="0">
              <a:buNone/>
            </a:pPr>
            <a:r>
              <a:rPr lang="ja-JP" altLang="en-US" sz="2800" b="1" dirty="0"/>
              <a:t>③選択事項の決定（貸与月額、振込口座、利率の算定方法等）</a:t>
            </a:r>
            <a:endParaRPr lang="ja-JP" altLang="ja-JP" sz="2800" b="1" dirty="0"/>
          </a:p>
          <a:p>
            <a:pPr marL="0" lvl="0" indent="0">
              <a:buNone/>
            </a:pPr>
            <a:r>
              <a:rPr lang="ja-JP" altLang="en-US" sz="2800" b="1" dirty="0"/>
              <a:t>④証明書類の取得</a:t>
            </a:r>
            <a:endParaRPr lang="en-US" altLang="ja-JP" sz="2800" b="1" dirty="0"/>
          </a:p>
          <a:p>
            <a:pPr marL="0" lvl="0" indent="0">
              <a:buNone/>
            </a:pPr>
            <a:r>
              <a:rPr lang="ja-JP" altLang="en-US" sz="2800" b="1" dirty="0"/>
              <a:t>⑤スカラネット入力下書き用紙の記入、提出、申込書類の提出</a:t>
            </a:r>
            <a:endParaRPr lang="en-US" altLang="ja-JP" sz="2800" b="1" dirty="0"/>
          </a:p>
          <a:p>
            <a:pPr marL="0" lvl="0" indent="0">
              <a:buNone/>
            </a:pPr>
            <a:r>
              <a:rPr lang="ja-JP" altLang="en-US" sz="2800" b="1" dirty="0"/>
              <a:t>②から④までを</a:t>
            </a:r>
            <a:r>
              <a:rPr lang="en-US" altLang="ja-JP" sz="3600" b="1" dirty="0">
                <a:solidFill>
                  <a:srgbClr val="FF0000"/>
                </a:solidFill>
              </a:rPr>
              <a:t>5</a:t>
            </a:r>
            <a:r>
              <a:rPr lang="ja-JP" altLang="en-US" sz="3600" b="1" dirty="0">
                <a:solidFill>
                  <a:srgbClr val="FF0000"/>
                </a:solidFill>
              </a:rPr>
              <a:t>月</a:t>
            </a:r>
            <a:r>
              <a:rPr lang="en-US" altLang="ja-JP" sz="3600" b="1" dirty="0">
                <a:solidFill>
                  <a:srgbClr val="FF0000"/>
                </a:solidFill>
              </a:rPr>
              <a:t>25</a:t>
            </a:r>
            <a:r>
              <a:rPr lang="ja-JP" altLang="en-US" sz="3600" b="1" dirty="0">
                <a:solidFill>
                  <a:srgbClr val="FF0000"/>
                </a:solidFill>
              </a:rPr>
              <a:t>日（月）</a:t>
            </a:r>
            <a:r>
              <a:rPr lang="ja-JP" altLang="en-US" sz="2800" b="1" dirty="0"/>
              <a:t>までに行ってください。</a:t>
            </a:r>
            <a:endParaRPr lang="ja-JP" altLang="ja-JP" sz="2800" dirty="0"/>
          </a:p>
          <a:p>
            <a:pPr marL="0" lvl="0" indent="0">
              <a:buNone/>
            </a:pPr>
            <a:endParaRPr lang="ja-JP" altLang="ja-JP" sz="2800" dirty="0"/>
          </a:p>
          <a:p>
            <a:pPr marL="0" indent="0">
              <a:buFont typeface="Wingdings" pitchFamily="2" charset="2"/>
              <a:buNone/>
            </a:pPr>
            <a:endParaRPr lang="en-US" altLang="ja-JP" sz="2800" dirty="0"/>
          </a:p>
          <a:p>
            <a:pPr marL="0" indent="0">
              <a:buFont typeface="Wingdings" pitchFamily="2" charset="2"/>
              <a:buNone/>
            </a:pPr>
            <a:endParaRPr lang="en-US" altLang="ja-JP" sz="3600" dirty="0"/>
          </a:p>
          <a:p>
            <a:pPr marL="0" indent="0">
              <a:buFont typeface="Wingdings" pitchFamily="2" charset="2"/>
              <a:buNone/>
            </a:pPr>
            <a:endParaRPr lang="ja-JP" altLang="ja-JP" sz="4400" dirty="0"/>
          </a:p>
          <a:p>
            <a:endParaRPr lang="ja-JP" altLang="en-US" sz="5400" dirty="0"/>
          </a:p>
        </p:txBody>
      </p:sp>
    </p:spTree>
    <p:extLst>
      <p:ext uri="{BB962C8B-B14F-4D97-AF65-F5344CB8AC3E}">
        <p14:creationId xmlns:p14="http://schemas.microsoft.com/office/powerpoint/2010/main" val="6251382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477788" y="1066056"/>
            <a:ext cx="9143538" cy="1066800"/>
          </a:xfrm>
        </p:spPr>
        <p:txBody>
          <a:bodyPr rtlCol="0">
            <a:normAutofit fontScale="90000"/>
          </a:bodyPr>
          <a:lstStyle/>
          <a:p>
            <a:r>
              <a:rPr lang="ja-JP" altLang="en-US" sz="5400" u="sng" dirty="0"/>
              <a:t>申込の流れ（</a:t>
            </a:r>
            <a:r>
              <a:rPr lang="en-US" altLang="ja-JP" sz="5400" u="sng" dirty="0"/>
              <a:t>P26</a:t>
            </a:r>
            <a:r>
              <a:rPr lang="ja-JP" altLang="en-US" sz="5400" u="sng" dirty="0"/>
              <a:t>参照）</a:t>
            </a:r>
            <a:br>
              <a:rPr lang="en-US" altLang="ja-JP" sz="5400" u="sng" dirty="0"/>
            </a:br>
            <a:endParaRPr lang="ja-JP" altLang="en-US" sz="5400" u="sng" dirty="0"/>
          </a:p>
        </p:txBody>
      </p:sp>
      <p:sp>
        <p:nvSpPr>
          <p:cNvPr id="2" name="コンテンツ プレースホルダー 1"/>
          <p:cNvSpPr>
            <a:spLocks noGrp="1"/>
          </p:cNvSpPr>
          <p:nvPr>
            <p:ph idx="1"/>
          </p:nvPr>
        </p:nvSpPr>
        <p:spPr>
          <a:xfrm>
            <a:off x="261764" y="2636912"/>
            <a:ext cx="11927061" cy="3697465"/>
          </a:xfrm>
        </p:spPr>
        <p:txBody>
          <a:bodyPr rtlCol="0">
            <a:normAutofit/>
          </a:bodyPr>
          <a:lstStyle/>
          <a:p>
            <a:pPr marL="0" indent="0">
              <a:buNone/>
            </a:pPr>
            <a:endParaRPr lang="ja-JP" altLang="ja-JP" sz="5400" dirty="0"/>
          </a:p>
          <a:p>
            <a:pPr rtl="0"/>
            <a:endParaRPr lang="ja-JP" altLang="en-US" sz="5400" dirty="0"/>
          </a:p>
        </p:txBody>
      </p:sp>
      <p:sp>
        <p:nvSpPr>
          <p:cNvPr id="4" name="コンテンツ プレースホルダー 1">
            <a:extLst>
              <a:ext uri="{FF2B5EF4-FFF2-40B4-BE49-F238E27FC236}">
                <a16:creationId xmlns:a16="http://schemas.microsoft.com/office/drawing/2014/main" id="{693A17EE-BB11-4A14-93A0-87EDD7A2FD9C}"/>
              </a:ext>
            </a:extLst>
          </p:cNvPr>
          <p:cNvSpPr txBox="1">
            <a:spLocks/>
          </p:cNvSpPr>
          <p:nvPr/>
        </p:nvSpPr>
        <p:spPr>
          <a:xfrm>
            <a:off x="261764" y="1700808"/>
            <a:ext cx="12450588" cy="6721800"/>
          </a:xfrm>
          <a:prstGeom prst="rect">
            <a:avLst/>
          </a:prstGeom>
        </p:spPr>
        <p:txBody>
          <a:bodyPr vert="horz" lIns="91440" tIns="45720" rIns="91440" bIns="45720" rtlCol="0">
            <a:normAutofit/>
          </a:bodyPr>
          <a:lstStyle>
            <a:lvl1pPr marL="274320" indent="-274320" algn="l" defTabSz="914400" rtl="0" eaLnBrk="1" latinLnBrk="0" hangingPunct="1">
              <a:lnSpc>
                <a:spcPct val="90000"/>
              </a:lnSpc>
              <a:spcBef>
                <a:spcPts val="1800"/>
              </a:spcBef>
              <a:buClr>
                <a:schemeClr val="tx1"/>
              </a:buClr>
              <a:buSzPct val="80000"/>
              <a:buFont typeface="Wingdings" pitchFamily="2" charset="2"/>
              <a:buChar char="§"/>
              <a:defRPr kumimoji="1" sz="2400" kern="1200">
                <a:solidFill>
                  <a:schemeClr val="tx1"/>
                </a:solidFill>
                <a:latin typeface="Meiryo UI" panose="020B0604030504040204" pitchFamily="34" charset="-128"/>
                <a:ea typeface="Meiryo UI" panose="020B0604030504040204" pitchFamily="34" charset="-128"/>
                <a:cs typeface="+mn-cs"/>
              </a:defRPr>
            </a:lvl1pPr>
            <a:lvl2pPr marL="548640" indent="-228600" algn="l" defTabSz="914400" rtl="0" eaLnBrk="1" latinLnBrk="0" hangingPunct="1">
              <a:lnSpc>
                <a:spcPct val="90000"/>
              </a:lnSpc>
              <a:spcBef>
                <a:spcPts val="1000"/>
              </a:spcBef>
              <a:buClr>
                <a:schemeClr val="tx1"/>
              </a:buClr>
              <a:buSzPct val="100000"/>
              <a:buFont typeface="Arial" pitchFamily="34" charset="0"/>
              <a:buChar char="–"/>
              <a:defRPr kumimoji="1" sz="2000" kern="1200">
                <a:solidFill>
                  <a:schemeClr val="tx1"/>
                </a:solidFill>
                <a:latin typeface="Meiryo UI" panose="020B0604030504040204" pitchFamily="34" charset="-128"/>
                <a:ea typeface="Meiryo UI" panose="020B0604030504040204" pitchFamily="34" charset="-128"/>
                <a:cs typeface="+mn-cs"/>
              </a:defRPr>
            </a:lvl2pPr>
            <a:lvl3pPr marL="822960" indent="-228600" algn="l" defTabSz="914400" rtl="0" eaLnBrk="1" latinLnBrk="0" hangingPunct="1">
              <a:lnSpc>
                <a:spcPct val="90000"/>
              </a:lnSpc>
              <a:spcBef>
                <a:spcPts val="800"/>
              </a:spcBef>
              <a:buClr>
                <a:schemeClr val="tx1"/>
              </a:buClr>
              <a:buSzPct val="80000"/>
              <a:buFont typeface="Wingdings" pitchFamily="2" charset="2"/>
              <a:buChar char="§"/>
              <a:defRPr kumimoji="1" sz="1800" kern="1200">
                <a:solidFill>
                  <a:schemeClr val="tx1"/>
                </a:solidFill>
                <a:latin typeface="Meiryo UI" panose="020B0604030504040204" pitchFamily="34" charset="-128"/>
                <a:ea typeface="Meiryo UI" panose="020B0604030504040204" pitchFamily="34" charset="-128"/>
                <a:cs typeface="+mn-cs"/>
              </a:defRPr>
            </a:lvl3pPr>
            <a:lvl4pPr marL="1097280" indent="-228600" algn="l" defTabSz="914400" rtl="0" eaLnBrk="1" latinLnBrk="0" hangingPunct="1">
              <a:lnSpc>
                <a:spcPct val="90000"/>
              </a:lnSpc>
              <a:spcBef>
                <a:spcPts val="800"/>
              </a:spcBef>
              <a:buClr>
                <a:schemeClr val="tx1"/>
              </a:buClr>
              <a:buSzPct val="100000"/>
              <a:buFont typeface="Arial" pitchFamily="34" charset="0"/>
              <a:buChar char="–"/>
              <a:defRPr kumimoji="1" sz="1600" kern="1200">
                <a:solidFill>
                  <a:schemeClr val="tx1"/>
                </a:solidFill>
                <a:latin typeface="Meiryo UI" panose="020B0604030504040204" pitchFamily="34" charset="-128"/>
                <a:ea typeface="Meiryo UI" panose="020B0604030504040204" pitchFamily="34" charset="-128"/>
                <a:cs typeface="+mn-cs"/>
              </a:defRPr>
            </a:lvl4pPr>
            <a:lvl5pPr marL="1325880" indent="-228600" algn="l" defTabSz="914400" rtl="0" eaLnBrk="1" latinLnBrk="0" hangingPunct="1">
              <a:lnSpc>
                <a:spcPct val="90000"/>
              </a:lnSpc>
              <a:spcBef>
                <a:spcPts val="800"/>
              </a:spcBef>
              <a:buClr>
                <a:schemeClr val="tx1"/>
              </a:buClr>
              <a:buSzPct val="80000"/>
              <a:buFont typeface="Wingdings" pitchFamily="2" charset="2"/>
              <a:buChar char="§"/>
              <a:defRPr kumimoji="1" sz="1600" kern="1200">
                <a:solidFill>
                  <a:schemeClr val="tx1"/>
                </a:solidFill>
                <a:latin typeface="Meiryo UI" panose="020B0604030504040204" pitchFamily="34" charset="-128"/>
                <a:ea typeface="Meiryo UI" panose="020B0604030504040204" pitchFamily="34" charset="-128"/>
                <a:cs typeface="+mn-cs"/>
              </a:defRPr>
            </a:lvl5pPr>
            <a:lvl6pPr marL="1554480" indent="-228600" algn="l" defTabSz="914400" rtl="0" eaLnBrk="1" latinLnBrk="0" hangingPunct="1">
              <a:lnSpc>
                <a:spcPct val="90000"/>
              </a:lnSpc>
              <a:spcBef>
                <a:spcPts val="800"/>
              </a:spcBef>
              <a:buClr>
                <a:schemeClr val="tx1"/>
              </a:buClr>
              <a:buSzPct val="100000"/>
              <a:buFont typeface="Arial" pitchFamily="34" charset="0"/>
              <a:buChar char="–"/>
              <a:defRPr kumimoji="1" sz="1600" kern="1200">
                <a:solidFill>
                  <a:schemeClr val="tx1"/>
                </a:solidFill>
                <a:latin typeface="+mn-lt"/>
                <a:ea typeface="+mn-ea"/>
                <a:cs typeface="+mn-cs"/>
              </a:defRPr>
            </a:lvl6pPr>
            <a:lvl7pPr marL="1783080" indent="-228600" algn="l" defTabSz="914400" rtl="0" eaLnBrk="1" latinLnBrk="0" hangingPunct="1">
              <a:lnSpc>
                <a:spcPct val="90000"/>
              </a:lnSpc>
              <a:spcBef>
                <a:spcPts val="800"/>
              </a:spcBef>
              <a:buClr>
                <a:schemeClr val="tx1"/>
              </a:buClr>
              <a:buSzPct val="80000"/>
              <a:buFont typeface="Wingdings" pitchFamily="2" charset="2"/>
              <a:buChar char="§"/>
              <a:defRPr kumimoji="1" sz="1600" kern="1200">
                <a:solidFill>
                  <a:schemeClr val="tx1"/>
                </a:solidFill>
                <a:latin typeface="+mn-lt"/>
                <a:ea typeface="+mn-ea"/>
                <a:cs typeface="+mn-cs"/>
              </a:defRPr>
            </a:lvl7pPr>
            <a:lvl8pPr marL="2011680" indent="-228600" algn="l" defTabSz="914400" rtl="0" eaLnBrk="1" latinLnBrk="0" hangingPunct="1">
              <a:lnSpc>
                <a:spcPct val="90000"/>
              </a:lnSpc>
              <a:spcBef>
                <a:spcPts val="800"/>
              </a:spcBef>
              <a:buClr>
                <a:schemeClr val="tx1"/>
              </a:buClr>
              <a:buSzPct val="100000"/>
              <a:buFont typeface="Arial" pitchFamily="34" charset="0"/>
              <a:buChar char="–"/>
              <a:defRPr kumimoji="1" sz="1600" kern="1200">
                <a:solidFill>
                  <a:schemeClr val="tx1"/>
                </a:solidFill>
                <a:latin typeface="+mn-lt"/>
                <a:ea typeface="+mn-ea"/>
                <a:cs typeface="+mn-cs"/>
              </a:defRPr>
            </a:lvl8pPr>
            <a:lvl9pPr marL="2240280" indent="-228600" algn="l" defTabSz="914400" rtl="0" eaLnBrk="1" latinLnBrk="0" hangingPunct="1">
              <a:lnSpc>
                <a:spcPct val="90000"/>
              </a:lnSpc>
              <a:spcBef>
                <a:spcPts val="800"/>
              </a:spcBef>
              <a:buClr>
                <a:schemeClr val="tx1"/>
              </a:buClr>
              <a:buSzPct val="80000"/>
              <a:buFont typeface="Wingdings" pitchFamily="2" charset="2"/>
              <a:buChar char="§"/>
              <a:defRPr kumimoji="1" sz="1600" kern="1200">
                <a:solidFill>
                  <a:schemeClr val="tx1"/>
                </a:solidFill>
                <a:latin typeface="+mn-lt"/>
                <a:ea typeface="+mn-ea"/>
                <a:cs typeface="+mn-cs"/>
              </a:defRPr>
            </a:lvl9pPr>
          </a:lstStyle>
          <a:p>
            <a:pPr marL="0" lvl="0" indent="0">
              <a:buNone/>
            </a:pPr>
            <a:endParaRPr lang="en-US" altLang="ja-JP" sz="2800" dirty="0"/>
          </a:p>
          <a:p>
            <a:pPr marL="0" lvl="0" indent="0">
              <a:buNone/>
            </a:pPr>
            <a:r>
              <a:rPr lang="ja-JP" altLang="en-US" sz="2800" b="1" dirty="0"/>
              <a:t>⑤下書きや提出書類が確認できたら、大学から</a:t>
            </a:r>
            <a:r>
              <a:rPr lang="en-US" altLang="ja-JP" sz="2800" b="1" dirty="0"/>
              <a:t>ID</a:t>
            </a:r>
            <a:r>
              <a:rPr lang="ja-JP" altLang="en-US" sz="2800" b="1" dirty="0"/>
              <a:t>とパスが交付される</a:t>
            </a:r>
            <a:endParaRPr lang="en-US" altLang="ja-JP" sz="2800" b="1" dirty="0"/>
          </a:p>
          <a:p>
            <a:pPr marL="0" lvl="0" indent="0">
              <a:buNone/>
            </a:pPr>
            <a:r>
              <a:rPr lang="ja-JP" altLang="en-US" sz="2800" b="1" dirty="0"/>
              <a:t>⑥スカラネットで申請（申請したときの受付番号を必ず下書き用紙にメモ、マイナンバー提出書に転記してください）</a:t>
            </a:r>
            <a:endParaRPr lang="en-US" altLang="ja-JP" sz="2800" b="1" dirty="0"/>
          </a:p>
          <a:p>
            <a:pPr marL="0" lvl="0" indent="0">
              <a:buNone/>
            </a:pPr>
            <a:r>
              <a:rPr lang="ja-JP" altLang="en-US" sz="2800" b="1" dirty="0"/>
              <a:t>⑦マイナンバー提出書類を専用封筒にいれて、日本学生支援機構へ簡易書留で</a:t>
            </a:r>
            <a:endParaRPr lang="en-US" altLang="ja-JP" sz="2800" b="1" dirty="0"/>
          </a:p>
          <a:p>
            <a:pPr marL="0" lvl="0" indent="0">
              <a:buNone/>
            </a:pPr>
            <a:r>
              <a:rPr lang="ja-JP" altLang="en-US" sz="2800" b="1" dirty="0"/>
              <a:t>郵送してください</a:t>
            </a:r>
            <a:endParaRPr lang="en-US" altLang="ja-JP" sz="2800" b="1" dirty="0"/>
          </a:p>
          <a:p>
            <a:pPr marL="0" lvl="0" indent="0">
              <a:buNone/>
            </a:pPr>
            <a:r>
              <a:rPr lang="en-US" altLang="ja-JP" sz="2800" b="1" dirty="0"/>
              <a:t>ID</a:t>
            </a:r>
            <a:r>
              <a:rPr lang="ja-JP" altLang="en-US" sz="2800" b="1" dirty="0"/>
              <a:t>とパスを受け取ったら⑥と⑦を</a:t>
            </a:r>
            <a:r>
              <a:rPr lang="en-US" altLang="ja-JP" sz="3600" b="1" dirty="0">
                <a:solidFill>
                  <a:srgbClr val="FF0000"/>
                </a:solidFill>
              </a:rPr>
              <a:t>5</a:t>
            </a:r>
            <a:r>
              <a:rPr lang="ja-JP" altLang="en-US" sz="3600" b="1" dirty="0">
                <a:solidFill>
                  <a:srgbClr val="FF0000"/>
                </a:solidFill>
              </a:rPr>
              <a:t>月</a:t>
            </a:r>
            <a:r>
              <a:rPr lang="en-US" altLang="ja-JP" sz="3600" b="1" dirty="0">
                <a:solidFill>
                  <a:srgbClr val="FF0000"/>
                </a:solidFill>
              </a:rPr>
              <a:t>29</a:t>
            </a:r>
            <a:r>
              <a:rPr lang="ja-JP" altLang="en-US" sz="3600" b="1" dirty="0">
                <a:solidFill>
                  <a:srgbClr val="FF0000"/>
                </a:solidFill>
              </a:rPr>
              <a:t>日（金）</a:t>
            </a:r>
            <a:r>
              <a:rPr lang="ja-JP" altLang="en-US" sz="2800" b="1" dirty="0"/>
              <a:t>までに行ってください。</a:t>
            </a:r>
            <a:endParaRPr lang="ja-JP" altLang="ja-JP" sz="2800" dirty="0"/>
          </a:p>
          <a:p>
            <a:pPr marL="0" lvl="0" indent="0">
              <a:buNone/>
            </a:pPr>
            <a:endParaRPr lang="ja-JP" altLang="ja-JP" sz="2800" dirty="0"/>
          </a:p>
          <a:p>
            <a:pPr marL="0" indent="0">
              <a:buFont typeface="Wingdings" pitchFamily="2" charset="2"/>
              <a:buNone/>
            </a:pPr>
            <a:endParaRPr lang="en-US" altLang="ja-JP" sz="2800" dirty="0"/>
          </a:p>
          <a:p>
            <a:pPr marL="0" indent="0">
              <a:buFont typeface="Wingdings" pitchFamily="2" charset="2"/>
              <a:buNone/>
            </a:pPr>
            <a:endParaRPr lang="en-US" altLang="ja-JP" sz="3600" dirty="0"/>
          </a:p>
          <a:p>
            <a:pPr marL="0" indent="0">
              <a:buFont typeface="Wingdings" pitchFamily="2" charset="2"/>
              <a:buNone/>
            </a:pPr>
            <a:endParaRPr lang="ja-JP" altLang="ja-JP" sz="4400" dirty="0"/>
          </a:p>
          <a:p>
            <a:endParaRPr lang="ja-JP" altLang="en-US" sz="5400" dirty="0"/>
          </a:p>
        </p:txBody>
      </p:sp>
    </p:spTree>
    <p:extLst>
      <p:ext uri="{BB962C8B-B14F-4D97-AF65-F5344CB8AC3E}">
        <p14:creationId xmlns:p14="http://schemas.microsoft.com/office/powerpoint/2010/main" val="39403168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0FE3F56-E309-4581-9FDC-A7864E940E77}"/>
              </a:ext>
            </a:extLst>
          </p:cNvPr>
          <p:cNvSpPr>
            <a:spLocks noGrp="1"/>
          </p:cNvSpPr>
          <p:nvPr>
            <p:ph type="title"/>
          </p:nvPr>
        </p:nvSpPr>
        <p:spPr>
          <a:xfrm>
            <a:off x="477788" y="116632"/>
            <a:ext cx="9143538" cy="1066800"/>
          </a:xfrm>
        </p:spPr>
        <p:txBody>
          <a:bodyPr/>
          <a:lstStyle/>
          <a:p>
            <a:r>
              <a:rPr kumimoji="1" lang="ja-JP" altLang="en-US" dirty="0"/>
              <a:t>必要書類と提出先</a:t>
            </a:r>
          </a:p>
        </p:txBody>
      </p:sp>
      <p:sp>
        <p:nvSpPr>
          <p:cNvPr id="3" name="コンテンツ プレースホルダー 2">
            <a:extLst>
              <a:ext uri="{FF2B5EF4-FFF2-40B4-BE49-F238E27FC236}">
                <a16:creationId xmlns:a16="http://schemas.microsoft.com/office/drawing/2014/main" id="{C26614D1-DF98-45A0-88FD-39F81F05FA45}"/>
              </a:ext>
            </a:extLst>
          </p:cNvPr>
          <p:cNvSpPr>
            <a:spLocks noGrp="1"/>
          </p:cNvSpPr>
          <p:nvPr>
            <p:ph idx="1"/>
          </p:nvPr>
        </p:nvSpPr>
        <p:spPr>
          <a:xfrm>
            <a:off x="333772" y="1412776"/>
            <a:ext cx="9900128" cy="4548336"/>
          </a:xfrm>
        </p:spPr>
        <p:txBody>
          <a:bodyPr>
            <a:normAutofit/>
          </a:bodyPr>
          <a:lstStyle/>
          <a:p>
            <a:pPr marL="0" indent="0">
              <a:buNone/>
            </a:pPr>
            <a:r>
              <a:rPr lang="en-US" altLang="ja-JP" sz="2600" b="1" dirty="0"/>
              <a:t>[</a:t>
            </a:r>
            <a:r>
              <a:rPr lang="ja-JP" altLang="en-US" sz="2600" b="1" dirty="0"/>
              <a:t>全員提出</a:t>
            </a:r>
            <a:r>
              <a:rPr lang="en-US" altLang="ja-JP" sz="2600" b="1" dirty="0"/>
              <a:t>]</a:t>
            </a:r>
            <a:endParaRPr lang="ja-JP" altLang="ja-JP" sz="2600" dirty="0"/>
          </a:p>
          <a:p>
            <a:pPr lvl="0"/>
            <a:r>
              <a:rPr lang="ja-JP" altLang="en-US" sz="2600" b="1" dirty="0"/>
              <a:t>確認書兼同意書、　</a:t>
            </a:r>
            <a:r>
              <a:rPr lang="ja-JP" altLang="ja-JP" sz="2600" b="1" dirty="0"/>
              <a:t>スカラネット入力準備用紙は大学に提出</a:t>
            </a:r>
            <a:endParaRPr lang="ja-JP" altLang="ja-JP" sz="2600" dirty="0"/>
          </a:p>
          <a:p>
            <a:r>
              <a:rPr lang="en-US" altLang="ja-JP" sz="2600" b="1" dirty="0"/>
              <a:t> </a:t>
            </a:r>
            <a:r>
              <a:rPr lang="ja-JP" altLang="ja-JP" sz="2600" b="1" dirty="0"/>
              <a:t>マイナンバー提出書類</a:t>
            </a:r>
            <a:r>
              <a:rPr lang="en-US" altLang="ja-JP" sz="2600" b="1" dirty="0"/>
              <a:t>(</a:t>
            </a:r>
            <a:r>
              <a:rPr lang="ja-JP" altLang="en-US" sz="2600" b="1" dirty="0"/>
              <a:t>上記書類提出</a:t>
            </a:r>
            <a:r>
              <a:rPr lang="ja-JP" altLang="ja-JP" sz="2600" b="1" dirty="0"/>
              <a:t>後配布</a:t>
            </a:r>
            <a:r>
              <a:rPr lang="en-US" altLang="ja-JP" sz="2600" b="1" dirty="0"/>
              <a:t>)</a:t>
            </a:r>
            <a:r>
              <a:rPr lang="ja-JP" altLang="ja-JP" sz="2600" b="1" dirty="0"/>
              <a:t>は日本学生支援機構へ提出</a:t>
            </a:r>
            <a:endParaRPr lang="ja-JP" altLang="ja-JP" sz="2600" dirty="0"/>
          </a:p>
          <a:p>
            <a:pPr marL="0" indent="0">
              <a:buNone/>
            </a:pPr>
            <a:r>
              <a:rPr lang="en-US" altLang="ja-JP" sz="2600" b="1" dirty="0"/>
              <a:t> </a:t>
            </a:r>
            <a:endParaRPr lang="ja-JP" altLang="ja-JP" sz="2600" dirty="0"/>
          </a:p>
          <a:p>
            <a:pPr marL="0" indent="0">
              <a:buNone/>
            </a:pPr>
            <a:r>
              <a:rPr lang="en-US" altLang="ja-JP" sz="2600" b="1" dirty="0"/>
              <a:t>[</a:t>
            </a:r>
            <a:r>
              <a:rPr lang="ja-JP" altLang="ja-JP" sz="2600" b="1" dirty="0"/>
              <a:t>該当者のみ</a:t>
            </a:r>
            <a:r>
              <a:rPr lang="en-US" altLang="ja-JP" sz="2600" b="1" dirty="0"/>
              <a:t>]</a:t>
            </a:r>
            <a:endParaRPr lang="ja-JP" altLang="ja-JP" sz="2600" dirty="0"/>
          </a:p>
          <a:p>
            <a:pPr marL="0" indent="0">
              <a:buNone/>
            </a:pPr>
            <a:r>
              <a:rPr kumimoji="1" lang="en-US" altLang="ja-JP" dirty="0"/>
              <a:t>P29</a:t>
            </a:r>
            <a:r>
              <a:rPr lang="ja-JP" altLang="en-US" dirty="0"/>
              <a:t>に記載の（該当者のみ）の書類</a:t>
            </a:r>
            <a:endParaRPr lang="en-US" altLang="ja-JP" dirty="0"/>
          </a:p>
          <a:p>
            <a:pPr marL="0" indent="0">
              <a:buNone/>
            </a:pPr>
            <a:r>
              <a:rPr kumimoji="1" lang="ja-JP" altLang="en-US" dirty="0"/>
              <a:t>＜５月２</a:t>
            </a:r>
            <a:r>
              <a:rPr kumimoji="1" lang="en-US" altLang="ja-JP" dirty="0"/>
              <a:t>5</a:t>
            </a:r>
            <a:r>
              <a:rPr lang="ja-JP" altLang="en-US" dirty="0"/>
              <a:t>日までに提出＞</a:t>
            </a:r>
            <a:endParaRPr kumimoji="1" lang="ja-JP" altLang="en-US" dirty="0"/>
          </a:p>
        </p:txBody>
      </p:sp>
    </p:spTree>
    <p:extLst>
      <p:ext uri="{BB962C8B-B14F-4D97-AF65-F5344CB8AC3E}">
        <p14:creationId xmlns:p14="http://schemas.microsoft.com/office/powerpoint/2010/main" val="27716746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準備物</a:t>
            </a:r>
          </a:p>
        </p:txBody>
      </p:sp>
      <p:sp>
        <p:nvSpPr>
          <p:cNvPr id="3" name="コンテンツ プレースホルダー 2"/>
          <p:cNvSpPr>
            <a:spLocks noGrp="1"/>
          </p:cNvSpPr>
          <p:nvPr>
            <p:ph idx="1"/>
          </p:nvPr>
        </p:nvSpPr>
        <p:spPr/>
        <p:txBody>
          <a:bodyPr>
            <a:normAutofit/>
          </a:bodyPr>
          <a:lstStyle/>
          <a:p>
            <a:r>
              <a:rPr lang="ja-JP" altLang="en-US" sz="3600" dirty="0"/>
              <a:t>貸与</a:t>
            </a:r>
            <a:r>
              <a:rPr kumimoji="1" lang="ja-JP" altLang="en-US" sz="3600" dirty="0"/>
              <a:t>奨学金案内冊子を用意してください。</a:t>
            </a:r>
            <a:endParaRPr lang="en-US" altLang="ja-JP" sz="3600" dirty="0"/>
          </a:p>
          <a:p>
            <a:r>
              <a:rPr kumimoji="1" lang="ja-JP" altLang="en-US" sz="3600" dirty="0"/>
              <a:t>案内冊子は</a:t>
            </a:r>
            <a:r>
              <a:rPr lang="ja-JP" altLang="en-US" sz="3600" dirty="0"/>
              <a:t>ホームページ掲載</a:t>
            </a:r>
            <a:endParaRPr lang="en-US" altLang="ja-JP" sz="3600" dirty="0"/>
          </a:p>
          <a:p>
            <a:r>
              <a:rPr lang="ja-JP" altLang="en-US" sz="3600" dirty="0"/>
              <a:t>案内冊子を自分でよく読んでください</a:t>
            </a:r>
            <a:endParaRPr lang="en-US" altLang="ja-JP" sz="3600" dirty="0"/>
          </a:p>
          <a:p>
            <a:pPr marL="0" indent="0">
              <a:buNone/>
            </a:pPr>
            <a:endParaRPr kumimoji="1" lang="en-US" altLang="ja-JP" sz="3600" dirty="0"/>
          </a:p>
        </p:txBody>
      </p:sp>
    </p:spTree>
    <p:extLst>
      <p:ext uri="{BB962C8B-B14F-4D97-AF65-F5344CB8AC3E}">
        <p14:creationId xmlns:p14="http://schemas.microsoft.com/office/powerpoint/2010/main" val="18174534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給付奨学金と合わせて貸与奨学金を借りる人は</a:t>
            </a:r>
          </a:p>
        </p:txBody>
      </p:sp>
      <p:sp>
        <p:nvSpPr>
          <p:cNvPr id="3" name="コンテンツ プレースホルダー 2"/>
          <p:cNvSpPr>
            <a:spLocks noGrp="1"/>
          </p:cNvSpPr>
          <p:nvPr>
            <p:ph idx="1"/>
          </p:nvPr>
        </p:nvSpPr>
        <p:spPr/>
        <p:txBody>
          <a:bodyPr>
            <a:normAutofit/>
          </a:bodyPr>
          <a:lstStyle/>
          <a:p>
            <a:r>
              <a:rPr kumimoji="1" lang="ja-JP" altLang="en-US" sz="4000" dirty="0"/>
              <a:t>給付奨学金の確認書と貸与奨学金の確認書</a:t>
            </a:r>
            <a:r>
              <a:rPr lang="ja-JP" altLang="en-US" sz="4000" dirty="0"/>
              <a:t>が</a:t>
            </a:r>
            <a:r>
              <a:rPr kumimoji="1" lang="ja-JP" altLang="en-US" sz="4000" dirty="0"/>
              <a:t>２枚必要です</a:t>
            </a:r>
            <a:endParaRPr kumimoji="1" lang="en-US" altLang="ja-JP" sz="4000" dirty="0"/>
          </a:p>
          <a:p>
            <a:r>
              <a:rPr lang="ja-JP" altLang="en-US" sz="4000" dirty="0"/>
              <a:t>スカラネットの入力、マイナンバーの提出は１回で大丈夫です</a:t>
            </a:r>
            <a:endParaRPr kumimoji="1" lang="ja-JP" altLang="en-US" sz="4000" dirty="0"/>
          </a:p>
        </p:txBody>
      </p:sp>
    </p:spTree>
    <p:extLst>
      <p:ext uri="{BB962C8B-B14F-4D97-AF65-F5344CB8AC3E}">
        <p14:creationId xmlns:p14="http://schemas.microsoft.com/office/powerpoint/2010/main" val="7556937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477788" y="1066056"/>
            <a:ext cx="10873208" cy="1066800"/>
          </a:xfrm>
        </p:spPr>
        <p:txBody>
          <a:bodyPr rtlCol="0">
            <a:normAutofit fontScale="90000"/>
          </a:bodyPr>
          <a:lstStyle/>
          <a:p>
            <a:r>
              <a:rPr lang="ja-JP" altLang="en-US" sz="5400" u="sng" dirty="0"/>
              <a:t>提出期限</a:t>
            </a:r>
            <a:br>
              <a:rPr lang="en-US" altLang="ja-JP" sz="5400" u="sng" dirty="0"/>
            </a:br>
            <a:endParaRPr lang="ja-JP" altLang="en-US" sz="5400" u="sng" dirty="0"/>
          </a:p>
        </p:txBody>
      </p:sp>
      <p:sp>
        <p:nvSpPr>
          <p:cNvPr id="2" name="コンテンツ プレースホルダー 1"/>
          <p:cNvSpPr>
            <a:spLocks noGrp="1"/>
          </p:cNvSpPr>
          <p:nvPr>
            <p:ph idx="1"/>
          </p:nvPr>
        </p:nvSpPr>
        <p:spPr>
          <a:xfrm>
            <a:off x="261764" y="2636912"/>
            <a:ext cx="11927061" cy="3697465"/>
          </a:xfrm>
        </p:spPr>
        <p:txBody>
          <a:bodyPr rtlCol="0">
            <a:normAutofit/>
          </a:bodyPr>
          <a:lstStyle/>
          <a:p>
            <a:pPr marL="0" indent="0">
              <a:buNone/>
            </a:pPr>
            <a:endParaRPr lang="ja-JP" altLang="ja-JP" sz="5400" dirty="0"/>
          </a:p>
          <a:p>
            <a:pPr rtl="0"/>
            <a:endParaRPr lang="ja-JP" altLang="en-US" sz="5400" dirty="0"/>
          </a:p>
        </p:txBody>
      </p:sp>
      <p:sp>
        <p:nvSpPr>
          <p:cNvPr id="4" name="コンテンツ プレースホルダー 1">
            <a:extLst>
              <a:ext uri="{FF2B5EF4-FFF2-40B4-BE49-F238E27FC236}">
                <a16:creationId xmlns:a16="http://schemas.microsoft.com/office/drawing/2014/main" id="{693A17EE-BB11-4A14-93A0-87EDD7A2FD9C}"/>
              </a:ext>
            </a:extLst>
          </p:cNvPr>
          <p:cNvSpPr txBox="1">
            <a:spLocks/>
          </p:cNvSpPr>
          <p:nvPr/>
        </p:nvSpPr>
        <p:spPr>
          <a:xfrm>
            <a:off x="261764" y="1916832"/>
            <a:ext cx="12450588" cy="6721800"/>
          </a:xfrm>
          <a:prstGeom prst="rect">
            <a:avLst/>
          </a:prstGeom>
        </p:spPr>
        <p:txBody>
          <a:bodyPr vert="horz" lIns="91440" tIns="45720" rIns="91440" bIns="45720" rtlCol="0">
            <a:normAutofit/>
          </a:bodyPr>
          <a:lstStyle>
            <a:lvl1pPr marL="274320" indent="-274320" algn="l" defTabSz="914400" rtl="0" eaLnBrk="1" latinLnBrk="0" hangingPunct="1">
              <a:lnSpc>
                <a:spcPct val="90000"/>
              </a:lnSpc>
              <a:spcBef>
                <a:spcPts val="1800"/>
              </a:spcBef>
              <a:buClr>
                <a:schemeClr val="tx1"/>
              </a:buClr>
              <a:buSzPct val="80000"/>
              <a:buFont typeface="Wingdings" pitchFamily="2" charset="2"/>
              <a:buChar char="§"/>
              <a:defRPr kumimoji="1" sz="2400" kern="1200">
                <a:solidFill>
                  <a:schemeClr val="tx1"/>
                </a:solidFill>
                <a:latin typeface="Meiryo UI" panose="020B0604030504040204" pitchFamily="34" charset="-128"/>
                <a:ea typeface="Meiryo UI" panose="020B0604030504040204" pitchFamily="34" charset="-128"/>
                <a:cs typeface="+mn-cs"/>
              </a:defRPr>
            </a:lvl1pPr>
            <a:lvl2pPr marL="548640" indent="-228600" algn="l" defTabSz="914400" rtl="0" eaLnBrk="1" latinLnBrk="0" hangingPunct="1">
              <a:lnSpc>
                <a:spcPct val="90000"/>
              </a:lnSpc>
              <a:spcBef>
                <a:spcPts val="1000"/>
              </a:spcBef>
              <a:buClr>
                <a:schemeClr val="tx1"/>
              </a:buClr>
              <a:buSzPct val="100000"/>
              <a:buFont typeface="Arial" pitchFamily="34" charset="0"/>
              <a:buChar char="–"/>
              <a:defRPr kumimoji="1" sz="2000" kern="1200">
                <a:solidFill>
                  <a:schemeClr val="tx1"/>
                </a:solidFill>
                <a:latin typeface="Meiryo UI" panose="020B0604030504040204" pitchFamily="34" charset="-128"/>
                <a:ea typeface="Meiryo UI" panose="020B0604030504040204" pitchFamily="34" charset="-128"/>
                <a:cs typeface="+mn-cs"/>
              </a:defRPr>
            </a:lvl2pPr>
            <a:lvl3pPr marL="822960" indent="-228600" algn="l" defTabSz="914400" rtl="0" eaLnBrk="1" latinLnBrk="0" hangingPunct="1">
              <a:lnSpc>
                <a:spcPct val="90000"/>
              </a:lnSpc>
              <a:spcBef>
                <a:spcPts val="800"/>
              </a:spcBef>
              <a:buClr>
                <a:schemeClr val="tx1"/>
              </a:buClr>
              <a:buSzPct val="80000"/>
              <a:buFont typeface="Wingdings" pitchFamily="2" charset="2"/>
              <a:buChar char="§"/>
              <a:defRPr kumimoji="1" sz="1800" kern="1200">
                <a:solidFill>
                  <a:schemeClr val="tx1"/>
                </a:solidFill>
                <a:latin typeface="Meiryo UI" panose="020B0604030504040204" pitchFamily="34" charset="-128"/>
                <a:ea typeface="Meiryo UI" panose="020B0604030504040204" pitchFamily="34" charset="-128"/>
                <a:cs typeface="+mn-cs"/>
              </a:defRPr>
            </a:lvl3pPr>
            <a:lvl4pPr marL="1097280" indent="-228600" algn="l" defTabSz="914400" rtl="0" eaLnBrk="1" latinLnBrk="0" hangingPunct="1">
              <a:lnSpc>
                <a:spcPct val="90000"/>
              </a:lnSpc>
              <a:spcBef>
                <a:spcPts val="800"/>
              </a:spcBef>
              <a:buClr>
                <a:schemeClr val="tx1"/>
              </a:buClr>
              <a:buSzPct val="100000"/>
              <a:buFont typeface="Arial" pitchFamily="34" charset="0"/>
              <a:buChar char="–"/>
              <a:defRPr kumimoji="1" sz="1600" kern="1200">
                <a:solidFill>
                  <a:schemeClr val="tx1"/>
                </a:solidFill>
                <a:latin typeface="Meiryo UI" panose="020B0604030504040204" pitchFamily="34" charset="-128"/>
                <a:ea typeface="Meiryo UI" panose="020B0604030504040204" pitchFamily="34" charset="-128"/>
                <a:cs typeface="+mn-cs"/>
              </a:defRPr>
            </a:lvl4pPr>
            <a:lvl5pPr marL="1325880" indent="-228600" algn="l" defTabSz="914400" rtl="0" eaLnBrk="1" latinLnBrk="0" hangingPunct="1">
              <a:lnSpc>
                <a:spcPct val="90000"/>
              </a:lnSpc>
              <a:spcBef>
                <a:spcPts val="800"/>
              </a:spcBef>
              <a:buClr>
                <a:schemeClr val="tx1"/>
              </a:buClr>
              <a:buSzPct val="80000"/>
              <a:buFont typeface="Wingdings" pitchFamily="2" charset="2"/>
              <a:buChar char="§"/>
              <a:defRPr kumimoji="1" sz="1600" kern="1200">
                <a:solidFill>
                  <a:schemeClr val="tx1"/>
                </a:solidFill>
                <a:latin typeface="Meiryo UI" panose="020B0604030504040204" pitchFamily="34" charset="-128"/>
                <a:ea typeface="Meiryo UI" panose="020B0604030504040204" pitchFamily="34" charset="-128"/>
                <a:cs typeface="+mn-cs"/>
              </a:defRPr>
            </a:lvl5pPr>
            <a:lvl6pPr marL="1554480" indent="-228600" algn="l" defTabSz="914400" rtl="0" eaLnBrk="1" latinLnBrk="0" hangingPunct="1">
              <a:lnSpc>
                <a:spcPct val="90000"/>
              </a:lnSpc>
              <a:spcBef>
                <a:spcPts val="800"/>
              </a:spcBef>
              <a:buClr>
                <a:schemeClr val="tx1"/>
              </a:buClr>
              <a:buSzPct val="100000"/>
              <a:buFont typeface="Arial" pitchFamily="34" charset="0"/>
              <a:buChar char="–"/>
              <a:defRPr kumimoji="1" sz="1600" kern="1200">
                <a:solidFill>
                  <a:schemeClr val="tx1"/>
                </a:solidFill>
                <a:latin typeface="+mn-lt"/>
                <a:ea typeface="+mn-ea"/>
                <a:cs typeface="+mn-cs"/>
              </a:defRPr>
            </a:lvl6pPr>
            <a:lvl7pPr marL="1783080" indent="-228600" algn="l" defTabSz="914400" rtl="0" eaLnBrk="1" latinLnBrk="0" hangingPunct="1">
              <a:lnSpc>
                <a:spcPct val="90000"/>
              </a:lnSpc>
              <a:spcBef>
                <a:spcPts val="800"/>
              </a:spcBef>
              <a:buClr>
                <a:schemeClr val="tx1"/>
              </a:buClr>
              <a:buSzPct val="80000"/>
              <a:buFont typeface="Wingdings" pitchFamily="2" charset="2"/>
              <a:buChar char="§"/>
              <a:defRPr kumimoji="1" sz="1600" kern="1200">
                <a:solidFill>
                  <a:schemeClr val="tx1"/>
                </a:solidFill>
                <a:latin typeface="+mn-lt"/>
                <a:ea typeface="+mn-ea"/>
                <a:cs typeface="+mn-cs"/>
              </a:defRPr>
            </a:lvl7pPr>
            <a:lvl8pPr marL="2011680" indent="-228600" algn="l" defTabSz="914400" rtl="0" eaLnBrk="1" latinLnBrk="0" hangingPunct="1">
              <a:lnSpc>
                <a:spcPct val="90000"/>
              </a:lnSpc>
              <a:spcBef>
                <a:spcPts val="800"/>
              </a:spcBef>
              <a:buClr>
                <a:schemeClr val="tx1"/>
              </a:buClr>
              <a:buSzPct val="100000"/>
              <a:buFont typeface="Arial" pitchFamily="34" charset="0"/>
              <a:buChar char="–"/>
              <a:defRPr kumimoji="1" sz="1600" kern="1200">
                <a:solidFill>
                  <a:schemeClr val="tx1"/>
                </a:solidFill>
                <a:latin typeface="+mn-lt"/>
                <a:ea typeface="+mn-ea"/>
                <a:cs typeface="+mn-cs"/>
              </a:defRPr>
            </a:lvl8pPr>
            <a:lvl9pPr marL="2240280" indent="-228600" algn="l" defTabSz="914400" rtl="0" eaLnBrk="1" latinLnBrk="0" hangingPunct="1">
              <a:lnSpc>
                <a:spcPct val="90000"/>
              </a:lnSpc>
              <a:spcBef>
                <a:spcPts val="800"/>
              </a:spcBef>
              <a:buClr>
                <a:schemeClr val="tx1"/>
              </a:buClr>
              <a:buSzPct val="80000"/>
              <a:buFont typeface="Wingdings" pitchFamily="2" charset="2"/>
              <a:buChar char="§"/>
              <a:defRPr kumimoji="1" sz="1600" kern="1200">
                <a:solidFill>
                  <a:schemeClr val="tx1"/>
                </a:solidFill>
                <a:latin typeface="+mn-lt"/>
                <a:ea typeface="+mn-ea"/>
                <a:cs typeface="+mn-cs"/>
              </a:defRPr>
            </a:lvl9pPr>
          </a:lstStyle>
          <a:p>
            <a:pPr marL="0" indent="0">
              <a:buNone/>
            </a:pPr>
            <a:r>
              <a:rPr lang="ja-JP" altLang="en-US" sz="4800" u="sng" dirty="0">
                <a:solidFill>
                  <a:srgbClr val="FF0000"/>
                </a:solidFill>
              </a:rPr>
              <a:t>５月２</a:t>
            </a:r>
            <a:r>
              <a:rPr lang="en-US" altLang="ja-JP" sz="4800" u="sng" dirty="0">
                <a:solidFill>
                  <a:srgbClr val="FF0000"/>
                </a:solidFill>
              </a:rPr>
              <a:t>5</a:t>
            </a:r>
            <a:r>
              <a:rPr lang="ja-JP" altLang="en-US" sz="4800" u="sng" dirty="0">
                <a:solidFill>
                  <a:srgbClr val="FF0000"/>
                </a:solidFill>
              </a:rPr>
              <a:t>日までに</a:t>
            </a:r>
            <a:endParaRPr lang="en-US" altLang="ja-JP" sz="4800" u="sng" dirty="0">
              <a:solidFill>
                <a:srgbClr val="FF0000"/>
              </a:solidFill>
            </a:endParaRPr>
          </a:p>
          <a:p>
            <a:pPr marL="0" indent="0">
              <a:buNone/>
            </a:pPr>
            <a:r>
              <a:rPr lang="ja-JP" altLang="en-US" sz="4800" dirty="0"/>
              <a:t>①</a:t>
            </a:r>
            <a:r>
              <a:rPr lang="ja-JP" altLang="en-US" sz="3600" b="1" dirty="0"/>
              <a:t> 「確認書兼個人信用情報の取扱いに関する同意書」</a:t>
            </a:r>
            <a:endParaRPr lang="en-US" altLang="ja-JP" sz="3600" u="sng" dirty="0"/>
          </a:p>
          <a:p>
            <a:pPr marL="0" indent="0">
              <a:buNone/>
            </a:pPr>
            <a:r>
              <a:rPr lang="ja-JP" altLang="en-US" sz="4800" dirty="0"/>
              <a:t>②</a:t>
            </a:r>
            <a:r>
              <a:rPr lang="ja-JP" altLang="en-US" sz="3600" b="1" dirty="0"/>
              <a:t>スカラネット入力準備用紙</a:t>
            </a:r>
            <a:endParaRPr lang="en-US" altLang="ja-JP" sz="3600" b="1" dirty="0"/>
          </a:p>
          <a:p>
            <a:pPr marL="0" indent="0">
              <a:buNone/>
            </a:pPr>
            <a:r>
              <a:rPr lang="ja-JP" altLang="en-US" sz="3600" dirty="0"/>
              <a:t>③</a:t>
            </a:r>
            <a:r>
              <a:rPr lang="en-US" altLang="ja-JP" sz="3600" dirty="0"/>
              <a:t>P29</a:t>
            </a:r>
            <a:r>
              <a:rPr lang="ja-JP" altLang="en-US" sz="3600" dirty="0"/>
              <a:t>に記載の（該当者のみ）の書類</a:t>
            </a:r>
            <a:endParaRPr lang="en-US" altLang="ja-JP" sz="3600" dirty="0"/>
          </a:p>
          <a:p>
            <a:pPr marL="0" indent="0">
              <a:buNone/>
            </a:pPr>
            <a:r>
              <a:rPr lang="ja-JP" altLang="en-US" sz="3600" b="1" dirty="0"/>
              <a:t>を提出してください。</a:t>
            </a:r>
            <a:endParaRPr lang="en-US" altLang="ja-JP" sz="3600" b="1" dirty="0"/>
          </a:p>
          <a:p>
            <a:pPr marL="0" indent="0">
              <a:buNone/>
            </a:pPr>
            <a:r>
              <a:rPr lang="ja-JP" altLang="en-US" sz="4800" u="sng" dirty="0"/>
              <a:t>　　　　　　　　　</a:t>
            </a:r>
            <a:endParaRPr lang="en-US" altLang="ja-JP" sz="4800" u="sng" dirty="0"/>
          </a:p>
          <a:p>
            <a:pPr marL="0" indent="0">
              <a:buNone/>
            </a:pPr>
            <a:r>
              <a:rPr lang="ja-JP" altLang="en-US" sz="4800" dirty="0"/>
              <a:t>　　　　　　　　　</a:t>
            </a:r>
            <a:endParaRPr lang="en-US" altLang="ja-JP" sz="4800" dirty="0"/>
          </a:p>
          <a:p>
            <a:pPr marL="0" indent="0">
              <a:buFont typeface="Wingdings" pitchFamily="2" charset="2"/>
              <a:buNone/>
            </a:pPr>
            <a:endParaRPr lang="en-US" altLang="ja-JP" sz="4800" dirty="0"/>
          </a:p>
          <a:p>
            <a:pPr marL="0" indent="0">
              <a:buFont typeface="Wingdings" pitchFamily="2" charset="2"/>
              <a:buNone/>
            </a:pPr>
            <a:endParaRPr lang="ja-JP" altLang="ja-JP" sz="4800" dirty="0"/>
          </a:p>
          <a:p>
            <a:endParaRPr lang="ja-JP" altLang="en-US" sz="5400" dirty="0"/>
          </a:p>
        </p:txBody>
      </p:sp>
    </p:spTree>
    <p:extLst>
      <p:ext uri="{BB962C8B-B14F-4D97-AF65-F5344CB8AC3E}">
        <p14:creationId xmlns:p14="http://schemas.microsoft.com/office/powerpoint/2010/main" val="16122139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sz="4800" dirty="0"/>
              <a:t>提出方法</a:t>
            </a:r>
          </a:p>
        </p:txBody>
      </p:sp>
      <p:sp>
        <p:nvSpPr>
          <p:cNvPr id="3" name="コンテンツ プレースホルダー 2"/>
          <p:cNvSpPr>
            <a:spLocks noGrp="1"/>
          </p:cNvSpPr>
          <p:nvPr>
            <p:ph idx="1"/>
          </p:nvPr>
        </p:nvSpPr>
        <p:spPr>
          <a:xfrm>
            <a:off x="909836" y="1916832"/>
            <a:ext cx="10188160" cy="3697465"/>
          </a:xfrm>
        </p:spPr>
        <p:txBody>
          <a:bodyPr>
            <a:normAutofit/>
          </a:bodyPr>
          <a:lstStyle/>
          <a:p>
            <a:pPr marL="0" indent="0">
              <a:buNone/>
            </a:pPr>
            <a:r>
              <a:rPr lang="ja-JP" altLang="en-US" sz="6000" u="sng" dirty="0">
                <a:solidFill>
                  <a:srgbClr val="FF0000"/>
                </a:solidFill>
              </a:rPr>
              <a:t>５月２</a:t>
            </a:r>
            <a:r>
              <a:rPr lang="en-US" altLang="ja-JP" sz="6000" u="sng" dirty="0">
                <a:solidFill>
                  <a:srgbClr val="FF0000"/>
                </a:solidFill>
              </a:rPr>
              <a:t>5</a:t>
            </a:r>
            <a:r>
              <a:rPr lang="ja-JP" altLang="en-US" sz="6000" u="sng" dirty="0">
                <a:solidFill>
                  <a:srgbClr val="FF0000"/>
                </a:solidFill>
              </a:rPr>
              <a:t>日までに</a:t>
            </a:r>
            <a:endParaRPr lang="en-US" altLang="ja-JP" sz="6000" u="sng" dirty="0">
              <a:solidFill>
                <a:srgbClr val="FF0000"/>
              </a:solidFill>
            </a:endParaRPr>
          </a:p>
          <a:p>
            <a:pPr marL="0" indent="0">
              <a:buNone/>
            </a:pPr>
            <a:r>
              <a:rPr lang="ja-JP" altLang="en-US" sz="4400" dirty="0"/>
              <a:t>提出書類を下記宛に郵送して下さい。</a:t>
            </a:r>
            <a:endParaRPr lang="en-US" altLang="ja-JP" sz="4400" dirty="0"/>
          </a:p>
          <a:p>
            <a:pPr marL="0" indent="0">
              <a:buNone/>
            </a:pPr>
            <a:r>
              <a:rPr lang="en-US" altLang="ja-JP" dirty="0"/>
              <a:t>【</a:t>
            </a:r>
            <a:r>
              <a:rPr lang="zh-CN" altLang="en-US" dirty="0"/>
              <a:t>〒</a:t>
            </a:r>
            <a:r>
              <a:rPr lang="en-US" altLang="zh-CN" dirty="0"/>
              <a:t>160-0023</a:t>
            </a:r>
            <a:r>
              <a:rPr lang="zh-CN" altLang="en-US" dirty="0"/>
              <a:t>東京都新宿区西新宿</a:t>
            </a:r>
            <a:r>
              <a:rPr lang="en-US" altLang="zh-CN" dirty="0"/>
              <a:t>7-11-1</a:t>
            </a:r>
            <a:r>
              <a:rPr lang="zh-CN" altLang="en-US" dirty="0"/>
              <a:t>宝塚大学</a:t>
            </a:r>
            <a:r>
              <a:rPr lang="ja-JP" altLang="en-US" dirty="0"/>
              <a:t>　学務課奨学金担当宛</a:t>
            </a:r>
            <a:r>
              <a:rPr lang="en-US" altLang="ja-JP" dirty="0"/>
              <a:t>】</a:t>
            </a:r>
          </a:p>
          <a:p>
            <a:pPr marL="0" indent="0">
              <a:buNone/>
            </a:pPr>
            <a:r>
              <a:rPr lang="en-US" altLang="ja-JP" sz="4000" dirty="0">
                <a:solidFill>
                  <a:srgbClr val="FF0000"/>
                </a:solidFill>
              </a:rPr>
              <a:t>※</a:t>
            </a:r>
            <a:r>
              <a:rPr lang="ja-JP" altLang="en-US" sz="4000" dirty="0">
                <a:solidFill>
                  <a:srgbClr val="FF0000"/>
                </a:solidFill>
              </a:rPr>
              <a:t>マイナンバー関係書類はまだ送らないで下さい</a:t>
            </a:r>
            <a:endParaRPr lang="en-US" altLang="ja-JP" sz="4000" dirty="0">
              <a:solidFill>
                <a:srgbClr val="FF0000"/>
              </a:solidFill>
            </a:endParaRPr>
          </a:p>
          <a:p>
            <a:pPr marL="0" indent="0">
              <a:buNone/>
            </a:pPr>
            <a:endParaRPr kumimoji="1" lang="ja-JP" altLang="en-US" dirty="0"/>
          </a:p>
        </p:txBody>
      </p:sp>
    </p:spTree>
    <p:extLst>
      <p:ext uri="{BB962C8B-B14F-4D97-AF65-F5344CB8AC3E}">
        <p14:creationId xmlns:p14="http://schemas.microsoft.com/office/powerpoint/2010/main" val="42813501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477788" y="1066056"/>
            <a:ext cx="10873208" cy="1066800"/>
          </a:xfrm>
        </p:spPr>
        <p:txBody>
          <a:bodyPr rtlCol="0">
            <a:normAutofit fontScale="90000"/>
          </a:bodyPr>
          <a:lstStyle/>
          <a:p>
            <a:r>
              <a:rPr lang="ja-JP" altLang="en-US" sz="5400" u="sng" dirty="0"/>
              <a:t>提出後</a:t>
            </a:r>
            <a:br>
              <a:rPr lang="en-US" altLang="ja-JP" sz="5400" u="sng" dirty="0"/>
            </a:br>
            <a:endParaRPr lang="ja-JP" altLang="en-US" sz="5400" u="sng" dirty="0"/>
          </a:p>
        </p:txBody>
      </p:sp>
      <p:sp>
        <p:nvSpPr>
          <p:cNvPr id="2" name="コンテンツ プレースホルダー 1"/>
          <p:cNvSpPr>
            <a:spLocks noGrp="1"/>
          </p:cNvSpPr>
          <p:nvPr>
            <p:ph idx="1"/>
          </p:nvPr>
        </p:nvSpPr>
        <p:spPr>
          <a:xfrm>
            <a:off x="261764" y="1844824"/>
            <a:ext cx="11927061" cy="3697465"/>
          </a:xfrm>
        </p:spPr>
        <p:txBody>
          <a:bodyPr rtlCol="0">
            <a:normAutofit/>
          </a:bodyPr>
          <a:lstStyle/>
          <a:p>
            <a:pPr marL="0" lvl="0" indent="0">
              <a:buNone/>
            </a:pPr>
            <a:r>
              <a:rPr lang="ja-JP" altLang="ja-JP" sz="5400" b="1" dirty="0"/>
              <a:t>識別番号の配布</a:t>
            </a:r>
            <a:r>
              <a:rPr lang="ja-JP" altLang="en-US" sz="5400" b="1" dirty="0"/>
              <a:t>いたしますので、その後</a:t>
            </a:r>
            <a:endParaRPr lang="ja-JP" altLang="ja-JP" sz="5400" dirty="0"/>
          </a:p>
          <a:p>
            <a:pPr marL="0" lvl="0" indent="0">
              <a:buNone/>
            </a:pPr>
            <a:r>
              <a:rPr lang="ja-JP" altLang="ja-JP" sz="5400" b="1" dirty="0"/>
              <a:t>スカラネットでの申込入力</a:t>
            </a:r>
            <a:r>
              <a:rPr lang="ja-JP" altLang="en-US" sz="5400" dirty="0"/>
              <a:t>、</a:t>
            </a:r>
            <a:endParaRPr lang="en-US" altLang="ja-JP" sz="5400" dirty="0"/>
          </a:p>
          <a:p>
            <a:pPr marL="0" lvl="0" indent="0">
              <a:buNone/>
            </a:pPr>
            <a:r>
              <a:rPr lang="ja-JP" altLang="ja-JP" sz="5400" b="1" dirty="0"/>
              <a:t>マイナンバ</a:t>
            </a:r>
            <a:r>
              <a:rPr lang="ja-JP" altLang="en-US" sz="5400" b="1" dirty="0"/>
              <a:t>関係書類</a:t>
            </a:r>
            <a:r>
              <a:rPr lang="ja-JP" altLang="ja-JP" sz="5400" b="1" dirty="0"/>
              <a:t>の送付</a:t>
            </a:r>
            <a:r>
              <a:rPr lang="ja-JP" altLang="en-US" sz="5400" b="1" dirty="0"/>
              <a:t>を行います</a:t>
            </a:r>
            <a:endParaRPr lang="en-US" altLang="ja-JP" sz="5400" b="1" dirty="0"/>
          </a:p>
          <a:p>
            <a:pPr marL="0" lvl="0" indent="0">
              <a:buNone/>
            </a:pPr>
            <a:endParaRPr lang="ja-JP" altLang="ja-JP" sz="5400" dirty="0"/>
          </a:p>
          <a:p>
            <a:pPr marL="0" indent="0">
              <a:buNone/>
            </a:pPr>
            <a:endParaRPr lang="ja-JP" altLang="ja-JP" sz="5400" dirty="0"/>
          </a:p>
          <a:p>
            <a:pPr rtl="0"/>
            <a:endParaRPr lang="ja-JP" altLang="en-US" sz="5400" dirty="0"/>
          </a:p>
        </p:txBody>
      </p:sp>
      <p:sp>
        <p:nvSpPr>
          <p:cNvPr id="4" name="コンテンツ プレースホルダー 1">
            <a:extLst>
              <a:ext uri="{FF2B5EF4-FFF2-40B4-BE49-F238E27FC236}">
                <a16:creationId xmlns:a16="http://schemas.microsoft.com/office/drawing/2014/main" id="{693A17EE-BB11-4A14-93A0-87EDD7A2FD9C}"/>
              </a:ext>
            </a:extLst>
          </p:cNvPr>
          <p:cNvSpPr txBox="1">
            <a:spLocks/>
          </p:cNvSpPr>
          <p:nvPr/>
        </p:nvSpPr>
        <p:spPr>
          <a:xfrm>
            <a:off x="261764" y="1916832"/>
            <a:ext cx="12450588" cy="6721800"/>
          </a:xfrm>
          <a:prstGeom prst="rect">
            <a:avLst/>
          </a:prstGeom>
        </p:spPr>
        <p:txBody>
          <a:bodyPr vert="horz" lIns="91440" tIns="45720" rIns="91440" bIns="45720" rtlCol="0">
            <a:normAutofit/>
          </a:bodyPr>
          <a:lstStyle>
            <a:lvl1pPr marL="274320" indent="-274320" algn="l" defTabSz="914400" rtl="0" eaLnBrk="1" latinLnBrk="0" hangingPunct="1">
              <a:lnSpc>
                <a:spcPct val="90000"/>
              </a:lnSpc>
              <a:spcBef>
                <a:spcPts val="1800"/>
              </a:spcBef>
              <a:buClr>
                <a:schemeClr val="tx1"/>
              </a:buClr>
              <a:buSzPct val="80000"/>
              <a:buFont typeface="Wingdings" pitchFamily="2" charset="2"/>
              <a:buChar char="§"/>
              <a:defRPr kumimoji="1" sz="2400" kern="1200">
                <a:solidFill>
                  <a:schemeClr val="tx1"/>
                </a:solidFill>
                <a:latin typeface="Meiryo UI" panose="020B0604030504040204" pitchFamily="34" charset="-128"/>
                <a:ea typeface="Meiryo UI" panose="020B0604030504040204" pitchFamily="34" charset="-128"/>
                <a:cs typeface="+mn-cs"/>
              </a:defRPr>
            </a:lvl1pPr>
            <a:lvl2pPr marL="548640" indent="-228600" algn="l" defTabSz="914400" rtl="0" eaLnBrk="1" latinLnBrk="0" hangingPunct="1">
              <a:lnSpc>
                <a:spcPct val="90000"/>
              </a:lnSpc>
              <a:spcBef>
                <a:spcPts val="1000"/>
              </a:spcBef>
              <a:buClr>
                <a:schemeClr val="tx1"/>
              </a:buClr>
              <a:buSzPct val="100000"/>
              <a:buFont typeface="Arial" pitchFamily="34" charset="0"/>
              <a:buChar char="–"/>
              <a:defRPr kumimoji="1" sz="2000" kern="1200">
                <a:solidFill>
                  <a:schemeClr val="tx1"/>
                </a:solidFill>
                <a:latin typeface="Meiryo UI" panose="020B0604030504040204" pitchFamily="34" charset="-128"/>
                <a:ea typeface="Meiryo UI" panose="020B0604030504040204" pitchFamily="34" charset="-128"/>
                <a:cs typeface="+mn-cs"/>
              </a:defRPr>
            </a:lvl2pPr>
            <a:lvl3pPr marL="822960" indent="-228600" algn="l" defTabSz="914400" rtl="0" eaLnBrk="1" latinLnBrk="0" hangingPunct="1">
              <a:lnSpc>
                <a:spcPct val="90000"/>
              </a:lnSpc>
              <a:spcBef>
                <a:spcPts val="800"/>
              </a:spcBef>
              <a:buClr>
                <a:schemeClr val="tx1"/>
              </a:buClr>
              <a:buSzPct val="80000"/>
              <a:buFont typeface="Wingdings" pitchFamily="2" charset="2"/>
              <a:buChar char="§"/>
              <a:defRPr kumimoji="1" sz="1800" kern="1200">
                <a:solidFill>
                  <a:schemeClr val="tx1"/>
                </a:solidFill>
                <a:latin typeface="Meiryo UI" panose="020B0604030504040204" pitchFamily="34" charset="-128"/>
                <a:ea typeface="Meiryo UI" panose="020B0604030504040204" pitchFamily="34" charset="-128"/>
                <a:cs typeface="+mn-cs"/>
              </a:defRPr>
            </a:lvl3pPr>
            <a:lvl4pPr marL="1097280" indent="-228600" algn="l" defTabSz="914400" rtl="0" eaLnBrk="1" latinLnBrk="0" hangingPunct="1">
              <a:lnSpc>
                <a:spcPct val="90000"/>
              </a:lnSpc>
              <a:spcBef>
                <a:spcPts val="800"/>
              </a:spcBef>
              <a:buClr>
                <a:schemeClr val="tx1"/>
              </a:buClr>
              <a:buSzPct val="100000"/>
              <a:buFont typeface="Arial" pitchFamily="34" charset="0"/>
              <a:buChar char="–"/>
              <a:defRPr kumimoji="1" sz="1600" kern="1200">
                <a:solidFill>
                  <a:schemeClr val="tx1"/>
                </a:solidFill>
                <a:latin typeface="Meiryo UI" panose="020B0604030504040204" pitchFamily="34" charset="-128"/>
                <a:ea typeface="Meiryo UI" panose="020B0604030504040204" pitchFamily="34" charset="-128"/>
                <a:cs typeface="+mn-cs"/>
              </a:defRPr>
            </a:lvl4pPr>
            <a:lvl5pPr marL="1325880" indent="-228600" algn="l" defTabSz="914400" rtl="0" eaLnBrk="1" latinLnBrk="0" hangingPunct="1">
              <a:lnSpc>
                <a:spcPct val="90000"/>
              </a:lnSpc>
              <a:spcBef>
                <a:spcPts val="800"/>
              </a:spcBef>
              <a:buClr>
                <a:schemeClr val="tx1"/>
              </a:buClr>
              <a:buSzPct val="80000"/>
              <a:buFont typeface="Wingdings" pitchFamily="2" charset="2"/>
              <a:buChar char="§"/>
              <a:defRPr kumimoji="1" sz="1600" kern="1200">
                <a:solidFill>
                  <a:schemeClr val="tx1"/>
                </a:solidFill>
                <a:latin typeface="Meiryo UI" panose="020B0604030504040204" pitchFamily="34" charset="-128"/>
                <a:ea typeface="Meiryo UI" panose="020B0604030504040204" pitchFamily="34" charset="-128"/>
                <a:cs typeface="+mn-cs"/>
              </a:defRPr>
            </a:lvl5pPr>
            <a:lvl6pPr marL="1554480" indent="-228600" algn="l" defTabSz="914400" rtl="0" eaLnBrk="1" latinLnBrk="0" hangingPunct="1">
              <a:lnSpc>
                <a:spcPct val="90000"/>
              </a:lnSpc>
              <a:spcBef>
                <a:spcPts val="800"/>
              </a:spcBef>
              <a:buClr>
                <a:schemeClr val="tx1"/>
              </a:buClr>
              <a:buSzPct val="100000"/>
              <a:buFont typeface="Arial" pitchFamily="34" charset="0"/>
              <a:buChar char="–"/>
              <a:defRPr kumimoji="1" sz="1600" kern="1200">
                <a:solidFill>
                  <a:schemeClr val="tx1"/>
                </a:solidFill>
                <a:latin typeface="+mn-lt"/>
                <a:ea typeface="+mn-ea"/>
                <a:cs typeface="+mn-cs"/>
              </a:defRPr>
            </a:lvl6pPr>
            <a:lvl7pPr marL="1783080" indent="-228600" algn="l" defTabSz="914400" rtl="0" eaLnBrk="1" latinLnBrk="0" hangingPunct="1">
              <a:lnSpc>
                <a:spcPct val="90000"/>
              </a:lnSpc>
              <a:spcBef>
                <a:spcPts val="800"/>
              </a:spcBef>
              <a:buClr>
                <a:schemeClr val="tx1"/>
              </a:buClr>
              <a:buSzPct val="80000"/>
              <a:buFont typeface="Wingdings" pitchFamily="2" charset="2"/>
              <a:buChar char="§"/>
              <a:defRPr kumimoji="1" sz="1600" kern="1200">
                <a:solidFill>
                  <a:schemeClr val="tx1"/>
                </a:solidFill>
                <a:latin typeface="+mn-lt"/>
                <a:ea typeface="+mn-ea"/>
                <a:cs typeface="+mn-cs"/>
              </a:defRPr>
            </a:lvl7pPr>
            <a:lvl8pPr marL="2011680" indent="-228600" algn="l" defTabSz="914400" rtl="0" eaLnBrk="1" latinLnBrk="0" hangingPunct="1">
              <a:lnSpc>
                <a:spcPct val="90000"/>
              </a:lnSpc>
              <a:spcBef>
                <a:spcPts val="800"/>
              </a:spcBef>
              <a:buClr>
                <a:schemeClr val="tx1"/>
              </a:buClr>
              <a:buSzPct val="100000"/>
              <a:buFont typeface="Arial" pitchFamily="34" charset="0"/>
              <a:buChar char="–"/>
              <a:defRPr kumimoji="1" sz="1600" kern="1200">
                <a:solidFill>
                  <a:schemeClr val="tx1"/>
                </a:solidFill>
                <a:latin typeface="+mn-lt"/>
                <a:ea typeface="+mn-ea"/>
                <a:cs typeface="+mn-cs"/>
              </a:defRPr>
            </a:lvl8pPr>
            <a:lvl9pPr marL="2240280" indent="-228600" algn="l" defTabSz="914400" rtl="0" eaLnBrk="1" latinLnBrk="0" hangingPunct="1">
              <a:lnSpc>
                <a:spcPct val="90000"/>
              </a:lnSpc>
              <a:spcBef>
                <a:spcPts val="800"/>
              </a:spcBef>
              <a:buClr>
                <a:schemeClr val="tx1"/>
              </a:buClr>
              <a:buSzPct val="80000"/>
              <a:buFont typeface="Wingdings" pitchFamily="2" charset="2"/>
              <a:buChar char="§"/>
              <a:defRPr kumimoji="1" sz="1600" kern="1200">
                <a:solidFill>
                  <a:schemeClr val="tx1"/>
                </a:solidFill>
                <a:latin typeface="+mn-lt"/>
                <a:ea typeface="+mn-ea"/>
                <a:cs typeface="+mn-cs"/>
              </a:defRPr>
            </a:lvl9pPr>
          </a:lstStyle>
          <a:p>
            <a:pPr marL="0" indent="0">
              <a:buFont typeface="Wingdings" pitchFamily="2" charset="2"/>
              <a:buNone/>
            </a:pPr>
            <a:endParaRPr lang="en-US" altLang="ja-JP" sz="4800" dirty="0"/>
          </a:p>
          <a:p>
            <a:pPr marL="0" indent="0">
              <a:buFont typeface="Wingdings" pitchFamily="2" charset="2"/>
              <a:buNone/>
            </a:pPr>
            <a:endParaRPr lang="ja-JP" altLang="ja-JP" sz="4800" dirty="0"/>
          </a:p>
          <a:p>
            <a:endParaRPr lang="ja-JP" altLang="en-US" sz="5400" dirty="0"/>
          </a:p>
        </p:txBody>
      </p:sp>
    </p:spTree>
    <p:extLst>
      <p:ext uri="{BB962C8B-B14F-4D97-AF65-F5344CB8AC3E}">
        <p14:creationId xmlns:p14="http://schemas.microsoft.com/office/powerpoint/2010/main" val="10003030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277988" y="2276872"/>
            <a:ext cx="9143538" cy="1066800"/>
          </a:xfrm>
        </p:spPr>
        <p:txBody>
          <a:bodyPr>
            <a:normAutofit/>
          </a:bodyPr>
          <a:lstStyle/>
          <a:p>
            <a:r>
              <a:rPr lang="en-US" altLang="ja-JP" sz="5400" b="1" dirty="0"/>
              <a:t>6.</a:t>
            </a:r>
            <a:r>
              <a:rPr lang="ja-JP" altLang="en-US" sz="5400" b="1" dirty="0"/>
              <a:t>申込期日について</a:t>
            </a:r>
            <a:endParaRPr kumimoji="1" lang="ja-JP" altLang="en-US" sz="5400" dirty="0"/>
          </a:p>
        </p:txBody>
      </p:sp>
    </p:spTree>
    <p:extLst>
      <p:ext uri="{BB962C8B-B14F-4D97-AF65-F5344CB8AC3E}">
        <p14:creationId xmlns:p14="http://schemas.microsoft.com/office/powerpoint/2010/main" val="41412178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05780" y="1052736"/>
            <a:ext cx="9143538" cy="1066800"/>
          </a:xfrm>
        </p:spPr>
        <p:txBody>
          <a:bodyPr>
            <a:normAutofit/>
          </a:bodyPr>
          <a:lstStyle/>
          <a:p>
            <a:r>
              <a:rPr lang="ja-JP" altLang="en-US" sz="5400" dirty="0">
                <a:highlight>
                  <a:srgbClr val="FFFF00"/>
                </a:highlight>
              </a:rPr>
              <a:t>締め切り厳守</a:t>
            </a:r>
            <a:endParaRPr kumimoji="1" lang="ja-JP" altLang="en-US" sz="5400" dirty="0">
              <a:highlight>
                <a:srgbClr val="FFFF00"/>
              </a:highlight>
            </a:endParaRPr>
          </a:p>
        </p:txBody>
      </p:sp>
      <p:sp>
        <p:nvSpPr>
          <p:cNvPr id="3" name="タイトル 1">
            <a:extLst>
              <a:ext uri="{FF2B5EF4-FFF2-40B4-BE49-F238E27FC236}">
                <a16:creationId xmlns:a16="http://schemas.microsoft.com/office/drawing/2014/main" id="{9BEF3F1C-7FEC-4CC6-9701-1EC5B67F6195}"/>
              </a:ext>
            </a:extLst>
          </p:cNvPr>
          <p:cNvSpPr txBox="1">
            <a:spLocks/>
          </p:cNvSpPr>
          <p:nvPr/>
        </p:nvSpPr>
        <p:spPr>
          <a:xfrm>
            <a:off x="479268" y="2119536"/>
            <a:ext cx="9359560" cy="290696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kumimoji="1" sz="3200" kern="1200">
                <a:solidFill>
                  <a:schemeClr val="accent1">
                    <a:lumMod val="50000"/>
                  </a:schemeClr>
                </a:solidFill>
                <a:latin typeface="Meiryo UI" panose="020B0604030504040204" pitchFamily="34" charset="-128"/>
                <a:ea typeface="Meiryo UI" panose="020B0604030504040204" pitchFamily="34" charset="-128"/>
                <a:cs typeface="+mj-cs"/>
              </a:defRPr>
            </a:lvl1pPr>
          </a:lstStyle>
          <a:p>
            <a:r>
              <a:rPr lang="ja-JP" altLang="en-US" sz="7200" u="sng" dirty="0">
                <a:solidFill>
                  <a:srgbClr val="FF0000"/>
                </a:solidFill>
              </a:rPr>
              <a:t>５月２</a:t>
            </a:r>
            <a:r>
              <a:rPr lang="en-US" altLang="ja-JP" sz="7200" u="sng" dirty="0">
                <a:solidFill>
                  <a:srgbClr val="FF0000"/>
                </a:solidFill>
              </a:rPr>
              <a:t>5</a:t>
            </a:r>
            <a:r>
              <a:rPr lang="ja-JP" altLang="en-US" sz="7200" u="sng" dirty="0">
                <a:solidFill>
                  <a:srgbClr val="FF0000"/>
                </a:solidFill>
              </a:rPr>
              <a:t>日までに</a:t>
            </a:r>
            <a:endParaRPr lang="en-US" altLang="ja-JP" sz="7200" u="sng" dirty="0">
              <a:solidFill>
                <a:srgbClr val="FF0000"/>
              </a:solidFill>
            </a:endParaRPr>
          </a:p>
          <a:p>
            <a:r>
              <a:rPr lang="ja-JP" altLang="en-US" sz="5400" dirty="0"/>
              <a:t>書類を提出して下さい。</a:t>
            </a:r>
            <a:endParaRPr lang="en-US" altLang="ja-JP" sz="5400" dirty="0"/>
          </a:p>
          <a:p>
            <a:r>
              <a:rPr lang="en-US" altLang="ja-JP" sz="3000" dirty="0"/>
              <a:t>【</a:t>
            </a:r>
            <a:r>
              <a:rPr lang="ja-JP" altLang="en-US" sz="3000" dirty="0"/>
              <a:t>マイナンバー関係書類はまだ送らないでください</a:t>
            </a:r>
            <a:r>
              <a:rPr lang="en-US" altLang="ja-JP" sz="3000" dirty="0"/>
              <a:t>】</a:t>
            </a:r>
          </a:p>
        </p:txBody>
      </p:sp>
    </p:spTree>
    <p:extLst>
      <p:ext uri="{BB962C8B-B14F-4D97-AF65-F5344CB8AC3E}">
        <p14:creationId xmlns:p14="http://schemas.microsoft.com/office/powerpoint/2010/main" val="14049296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621804" y="476672"/>
            <a:ext cx="9143538" cy="1066800"/>
          </a:xfrm>
        </p:spPr>
        <p:txBody>
          <a:bodyPr rtlCol="0">
            <a:normAutofit/>
          </a:bodyPr>
          <a:lstStyle/>
          <a:p>
            <a:pPr rtl="0"/>
            <a:r>
              <a:rPr lang="ja-JP" altLang="en-US" sz="4400" dirty="0"/>
              <a:t>日本学生支援機構の奨学金制度とは</a:t>
            </a:r>
          </a:p>
        </p:txBody>
      </p:sp>
      <p:sp>
        <p:nvSpPr>
          <p:cNvPr id="2" name="コンテンツ プレースホルダー 1"/>
          <p:cNvSpPr>
            <a:spLocks noGrp="1"/>
          </p:cNvSpPr>
          <p:nvPr>
            <p:ph idx="1"/>
          </p:nvPr>
        </p:nvSpPr>
        <p:spPr>
          <a:xfrm>
            <a:off x="405780" y="2346829"/>
            <a:ext cx="11017224" cy="4536504"/>
          </a:xfrm>
        </p:spPr>
        <p:txBody>
          <a:bodyPr rtlCol="0">
            <a:normAutofit/>
          </a:bodyPr>
          <a:lstStyle/>
          <a:p>
            <a:r>
              <a:rPr lang="ja-JP" altLang="en-US" sz="4400" b="1" dirty="0"/>
              <a:t>勉学に励む意欲があり、またそれにふさわしい能力を持った学生が経済的理由により修学をあきらめることのないよう支援することを目的として国が実施する制度です。</a:t>
            </a:r>
            <a:endParaRPr lang="ja-JP" altLang="en-US" sz="4400" u="sng" dirty="0">
              <a:solidFill>
                <a:srgbClr val="FF0000"/>
              </a:solidFill>
              <a:effectLst>
                <a:outerShdw blurRad="38100" dist="38100" dir="2700000" algn="tl">
                  <a:srgbClr val="000000">
                    <a:alpha val="43137"/>
                  </a:srgbClr>
                </a:outerShdw>
              </a:effectLst>
            </a:endParaRPr>
          </a:p>
          <a:p>
            <a:pPr marL="320040" lvl="1" indent="0">
              <a:buNone/>
            </a:pPr>
            <a:endParaRPr lang="en-US" altLang="ja-JP" sz="3200" u="sng" dirty="0">
              <a:solidFill>
                <a:srgbClr val="FF0000"/>
              </a:solidFill>
              <a:effectLst>
                <a:outerShdw blurRad="38100" dist="38100" dir="2700000" algn="tl">
                  <a:srgbClr val="000000">
                    <a:alpha val="43137"/>
                  </a:srgbClr>
                </a:outerShdw>
              </a:effectLst>
            </a:endParaRPr>
          </a:p>
          <a:p>
            <a:pPr lvl="1" rtl="0"/>
            <a:endParaRPr lang="ja-JP" altLang="en-US" dirty="0">
              <a:solidFill>
                <a:schemeClr val="bg1"/>
              </a:solidFill>
              <a:latin typeface="Meiryo UI" panose="020B0604030504040204" pitchFamily="34" charset="-128"/>
              <a:ea typeface="Meiryo UI" panose="020B0604030504040204" pitchFamily="34" charset="-128"/>
            </a:endParaRPr>
          </a:p>
          <a:p>
            <a:pPr marL="0" indent="0" rtl="0">
              <a:buNone/>
            </a:pPr>
            <a:endParaRPr lang="ja-JP" altLang="en-US" dirty="0">
              <a:latin typeface="Meiryo UI" panose="020B0604030504040204" pitchFamily="34" charset="-128"/>
              <a:ea typeface="Meiryo UI" panose="020B0604030504040204" pitchFamily="34" charset="-128"/>
            </a:endParaRPr>
          </a:p>
        </p:txBody>
      </p:sp>
    </p:spTree>
    <p:extLst>
      <p:ext uri="{BB962C8B-B14F-4D97-AF65-F5344CB8AC3E}">
        <p14:creationId xmlns:p14="http://schemas.microsoft.com/office/powerpoint/2010/main" val="35190107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837828" y="609600"/>
            <a:ext cx="9828586" cy="1066800"/>
          </a:xfrm>
        </p:spPr>
        <p:txBody>
          <a:bodyPr rtlCol="0">
            <a:normAutofit/>
          </a:bodyPr>
          <a:lstStyle/>
          <a:p>
            <a:pPr rtl="0"/>
            <a:r>
              <a:rPr lang="ja-JP" altLang="en-US" sz="4000" dirty="0"/>
              <a:t>貸与奨学金を希望する皆さんへ</a:t>
            </a:r>
            <a:endParaRPr lang="ja-JP" altLang="en-US" dirty="0">
              <a:latin typeface="Meiryo UI" panose="020B0604030504040204" pitchFamily="34" charset="-128"/>
              <a:ea typeface="Meiryo UI" panose="020B0604030504040204" pitchFamily="34" charset="-128"/>
            </a:endParaRPr>
          </a:p>
        </p:txBody>
      </p:sp>
      <p:sp>
        <p:nvSpPr>
          <p:cNvPr id="4" name="テキスト プレースホルダー 7"/>
          <p:cNvSpPr txBox="1">
            <a:spLocks/>
          </p:cNvSpPr>
          <p:nvPr/>
        </p:nvSpPr>
        <p:spPr>
          <a:xfrm>
            <a:off x="1539575" y="5715000"/>
            <a:ext cx="9126838" cy="533400"/>
          </a:xfrm>
          <a:prstGeom prst="rect">
            <a:avLst/>
          </a:prstGeom>
        </p:spPr>
        <p:txBody>
          <a:bodyPr rtlCol="0" anchor="b">
            <a:normAutofit/>
          </a:bodyPr>
          <a:lstStyle>
            <a:lvl1pPr marL="0" indent="0" algn="l" defTabSz="914400" rtl="0" eaLnBrk="1" latinLnBrk="0" hangingPunct="1">
              <a:lnSpc>
                <a:spcPct val="90000"/>
              </a:lnSpc>
              <a:spcBef>
                <a:spcPts val="1800"/>
              </a:spcBef>
              <a:buClr>
                <a:schemeClr val="tx1"/>
              </a:buClr>
              <a:buSzPct val="80000"/>
              <a:buFont typeface="Wingdings" pitchFamily="2" charset="2"/>
              <a:buNone/>
              <a:defRPr sz="1800" kern="1200">
                <a:solidFill>
                  <a:schemeClr val="tx1"/>
                </a:solidFill>
                <a:latin typeface="+mn-lt"/>
                <a:ea typeface="+mn-ea"/>
                <a:cs typeface="+mn-cs"/>
              </a:defRPr>
            </a:lvl1pPr>
            <a:lvl2pPr marL="320040" indent="0" algn="l" defTabSz="914400" rtl="0" eaLnBrk="1" latinLnBrk="0" hangingPunct="1">
              <a:lnSpc>
                <a:spcPct val="90000"/>
              </a:lnSpc>
              <a:spcBef>
                <a:spcPts val="1000"/>
              </a:spcBef>
              <a:buClr>
                <a:schemeClr val="tx1"/>
              </a:buClr>
              <a:buSzPct val="100000"/>
              <a:buFont typeface="Arial" pitchFamily="34" charset="0"/>
              <a:buNone/>
              <a:defRPr sz="2000" kern="1200">
                <a:solidFill>
                  <a:schemeClr val="tx1"/>
                </a:solidFill>
                <a:latin typeface="+mn-lt"/>
                <a:ea typeface="+mn-ea"/>
                <a:cs typeface="+mn-cs"/>
              </a:defRPr>
            </a:lvl2pPr>
            <a:lvl3pPr marL="594360" indent="0" algn="l" defTabSz="914400" rtl="0" eaLnBrk="1" latinLnBrk="0" hangingPunct="1">
              <a:lnSpc>
                <a:spcPct val="90000"/>
              </a:lnSpc>
              <a:spcBef>
                <a:spcPts val="800"/>
              </a:spcBef>
              <a:buClr>
                <a:schemeClr val="tx1"/>
              </a:buClr>
              <a:buSzPct val="80000"/>
              <a:buFont typeface="Wingdings" pitchFamily="2" charset="2"/>
              <a:buNone/>
              <a:defRPr sz="1800" kern="1200">
                <a:solidFill>
                  <a:schemeClr val="tx1"/>
                </a:solidFill>
                <a:latin typeface="+mn-lt"/>
                <a:ea typeface="+mn-ea"/>
                <a:cs typeface="+mn-cs"/>
              </a:defRPr>
            </a:lvl3pPr>
            <a:lvl4pPr marL="868680" indent="0" algn="l" defTabSz="914400" rtl="0" eaLnBrk="1" latinLnBrk="0" hangingPunct="1">
              <a:lnSpc>
                <a:spcPct val="90000"/>
              </a:lnSpc>
              <a:spcBef>
                <a:spcPts val="800"/>
              </a:spcBef>
              <a:buClr>
                <a:schemeClr val="tx1"/>
              </a:buClr>
              <a:buSzPct val="100000"/>
              <a:buFont typeface="Arial" pitchFamily="34" charset="0"/>
              <a:buNone/>
              <a:defRPr sz="1600" kern="1200">
                <a:solidFill>
                  <a:schemeClr val="tx1"/>
                </a:solidFill>
                <a:latin typeface="+mn-lt"/>
                <a:ea typeface="+mn-ea"/>
                <a:cs typeface="+mn-cs"/>
              </a:defRPr>
            </a:lvl4pPr>
            <a:lvl5pPr marL="1097280" indent="0" algn="l" defTabSz="914400" rtl="0" eaLnBrk="1" latinLnBrk="0" hangingPunct="1">
              <a:lnSpc>
                <a:spcPct val="90000"/>
              </a:lnSpc>
              <a:spcBef>
                <a:spcPts val="800"/>
              </a:spcBef>
              <a:buClr>
                <a:schemeClr val="tx1"/>
              </a:buClr>
              <a:buSzPct val="80000"/>
              <a:buFont typeface="Wingdings" pitchFamily="2" charset="2"/>
              <a:buNone/>
              <a:defRPr sz="1600" kern="1200">
                <a:solidFill>
                  <a:schemeClr val="tx1"/>
                </a:solidFill>
                <a:latin typeface="+mn-lt"/>
                <a:ea typeface="+mn-ea"/>
                <a:cs typeface="+mn-cs"/>
              </a:defRPr>
            </a:lvl5pPr>
            <a:lvl6pPr marL="1554480" indent="-228600" algn="l" defTabSz="914400" rtl="0" eaLnBrk="1" latinLnBrk="0" hangingPunct="1">
              <a:lnSpc>
                <a:spcPct val="90000"/>
              </a:lnSpc>
              <a:spcBef>
                <a:spcPts val="800"/>
              </a:spcBef>
              <a:buClr>
                <a:schemeClr val="tx1"/>
              </a:buClr>
              <a:buSzPct val="100000"/>
              <a:buFont typeface="Arial" pitchFamily="34" charset="0"/>
              <a:buChar char="–"/>
              <a:defRPr sz="1600" kern="1200">
                <a:solidFill>
                  <a:schemeClr val="tx1"/>
                </a:solidFill>
                <a:latin typeface="+mn-lt"/>
                <a:ea typeface="+mn-ea"/>
                <a:cs typeface="+mn-cs"/>
              </a:defRPr>
            </a:lvl6pPr>
            <a:lvl7pPr marL="1783080" indent="-228600" algn="l" defTabSz="914400" rtl="0" eaLnBrk="1" latinLnBrk="0" hangingPunct="1">
              <a:lnSpc>
                <a:spcPct val="90000"/>
              </a:lnSpc>
              <a:spcBef>
                <a:spcPts val="800"/>
              </a:spcBef>
              <a:buClr>
                <a:schemeClr val="tx1"/>
              </a:buClr>
              <a:buSzPct val="80000"/>
              <a:buFont typeface="Wingdings" pitchFamily="2" charset="2"/>
              <a:buChar char="§"/>
              <a:defRPr sz="1600" kern="1200">
                <a:solidFill>
                  <a:schemeClr val="tx1"/>
                </a:solidFill>
                <a:latin typeface="+mn-lt"/>
                <a:ea typeface="+mn-ea"/>
                <a:cs typeface="+mn-cs"/>
              </a:defRPr>
            </a:lvl7pPr>
            <a:lvl8pPr marL="2011680" indent="-228600" algn="l" defTabSz="914400" rtl="0" eaLnBrk="1" latinLnBrk="0" hangingPunct="1">
              <a:lnSpc>
                <a:spcPct val="90000"/>
              </a:lnSpc>
              <a:spcBef>
                <a:spcPts val="800"/>
              </a:spcBef>
              <a:buClr>
                <a:schemeClr val="tx1"/>
              </a:buClr>
              <a:buSzPct val="100000"/>
              <a:buFont typeface="Arial" pitchFamily="34" charset="0"/>
              <a:buChar char="–"/>
              <a:defRPr sz="1600" kern="1200">
                <a:solidFill>
                  <a:schemeClr val="tx1"/>
                </a:solidFill>
                <a:latin typeface="+mn-lt"/>
                <a:ea typeface="+mn-ea"/>
                <a:cs typeface="+mn-cs"/>
              </a:defRPr>
            </a:lvl8pPr>
            <a:lvl9pPr marL="2240280" indent="-228600" algn="l" defTabSz="914400" rtl="0" eaLnBrk="1" latinLnBrk="0" hangingPunct="1">
              <a:lnSpc>
                <a:spcPct val="90000"/>
              </a:lnSpc>
              <a:spcBef>
                <a:spcPts val="800"/>
              </a:spcBef>
              <a:buClr>
                <a:schemeClr val="tx1"/>
              </a:buClr>
              <a:buSzPct val="80000"/>
              <a:buFont typeface="Wingdings" pitchFamily="2" charset="2"/>
              <a:buChar char="§"/>
              <a:defRPr sz="1600" kern="1200">
                <a:solidFill>
                  <a:schemeClr val="tx1"/>
                </a:solidFill>
                <a:latin typeface="+mn-lt"/>
                <a:ea typeface="+mn-ea"/>
                <a:cs typeface="+mn-cs"/>
              </a:defRPr>
            </a:lvl9pPr>
          </a:lstStyle>
          <a:p>
            <a:pPr rtl="0"/>
            <a:endParaRPr lang="ja-JP" altLang="en-US" sz="1600" dirty="0">
              <a:latin typeface="Meiryo UI" panose="020B0604030504040204" pitchFamily="34" charset="-128"/>
              <a:ea typeface="Meiryo UI" panose="020B0604030504040204" pitchFamily="34" charset="-128"/>
            </a:endParaRPr>
          </a:p>
        </p:txBody>
      </p:sp>
      <p:sp>
        <p:nvSpPr>
          <p:cNvPr id="6" name="コンテンツ プレースホルダー 1"/>
          <p:cNvSpPr txBox="1">
            <a:spLocks/>
          </p:cNvSpPr>
          <p:nvPr/>
        </p:nvSpPr>
        <p:spPr>
          <a:xfrm>
            <a:off x="621804" y="2132856"/>
            <a:ext cx="10729192" cy="3697465"/>
          </a:xfrm>
          <a:prstGeom prst="rect">
            <a:avLst/>
          </a:prstGeom>
        </p:spPr>
        <p:txBody>
          <a:bodyPr vert="horz" lIns="91440" tIns="45720" rIns="91440" bIns="45720" rtlCol="0">
            <a:normAutofit/>
          </a:bodyPr>
          <a:lstStyle>
            <a:lvl1pPr marL="274320" indent="-274320" algn="l" defTabSz="914400" rtl="0" eaLnBrk="1" latinLnBrk="0" hangingPunct="1">
              <a:lnSpc>
                <a:spcPct val="90000"/>
              </a:lnSpc>
              <a:spcBef>
                <a:spcPts val="1800"/>
              </a:spcBef>
              <a:buClr>
                <a:schemeClr val="tx1"/>
              </a:buClr>
              <a:buSzPct val="80000"/>
              <a:buFont typeface="Wingdings" pitchFamily="2" charset="2"/>
              <a:buChar char="§"/>
              <a:defRPr kumimoji="1" sz="2400" kern="1200">
                <a:solidFill>
                  <a:schemeClr val="tx1"/>
                </a:solidFill>
                <a:latin typeface="Meiryo UI" panose="020B0604030504040204" pitchFamily="34" charset="-128"/>
                <a:ea typeface="Meiryo UI" panose="020B0604030504040204" pitchFamily="34" charset="-128"/>
                <a:cs typeface="+mn-cs"/>
              </a:defRPr>
            </a:lvl1pPr>
            <a:lvl2pPr marL="548640" indent="-228600" algn="l" defTabSz="914400" rtl="0" eaLnBrk="1" latinLnBrk="0" hangingPunct="1">
              <a:lnSpc>
                <a:spcPct val="90000"/>
              </a:lnSpc>
              <a:spcBef>
                <a:spcPts val="1000"/>
              </a:spcBef>
              <a:buClr>
                <a:schemeClr val="tx1"/>
              </a:buClr>
              <a:buSzPct val="100000"/>
              <a:buFont typeface="Arial" pitchFamily="34" charset="0"/>
              <a:buChar char="–"/>
              <a:defRPr kumimoji="1" sz="2000" kern="1200">
                <a:solidFill>
                  <a:schemeClr val="tx1"/>
                </a:solidFill>
                <a:latin typeface="Meiryo UI" panose="020B0604030504040204" pitchFamily="34" charset="-128"/>
                <a:ea typeface="Meiryo UI" panose="020B0604030504040204" pitchFamily="34" charset="-128"/>
                <a:cs typeface="+mn-cs"/>
              </a:defRPr>
            </a:lvl2pPr>
            <a:lvl3pPr marL="822960" indent="-228600" algn="l" defTabSz="914400" rtl="0" eaLnBrk="1" latinLnBrk="0" hangingPunct="1">
              <a:lnSpc>
                <a:spcPct val="90000"/>
              </a:lnSpc>
              <a:spcBef>
                <a:spcPts val="800"/>
              </a:spcBef>
              <a:buClr>
                <a:schemeClr val="tx1"/>
              </a:buClr>
              <a:buSzPct val="80000"/>
              <a:buFont typeface="Wingdings" pitchFamily="2" charset="2"/>
              <a:buChar char="§"/>
              <a:defRPr kumimoji="1" sz="1800" kern="1200">
                <a:solidFill>
                  <a:schemeClr val="tx1"/>
                </a:solidFill>
                <a:latin typeface="Meiryo UI" panose="020B0604030504040204" pitchFamily="34" charset="-128"/>
                <a:ea typeface="Meiryo UI" panose="020B0604030504040204" pitchFamily="34" charset="-128"/>
                <a:cs typeface="+mn-cs"/>
              </a:defRPr>
            </a:lvl3pPr>
            <a:lvl4pPr marL="1097280" indent="-228600" algn="l" defTabSz="914400" rtl="0" eaLnBrk="1" latinLnBrk="0" hangingPunct="1">
              <a:lnSpc>
                <a:spcPct val="90000"/>
              </a:lnSpc>
              <a:spcBef>
                <a:spcPts val="800"/>
              </a:spcBef>
              <a:buClr>
                <a:schemeClr val="tx1"/>
              </a:buClr>
              <a:buSzPct val="100000"/>
              <a:buFont typeface="Arial" pitchFamily="34" charset="0"/>
              <a:buChar char="–"/>
              <a:defRPr kumimoji="1" sz="1600" kern="1200">
                <a:solidFill>
                  <a:schemeClr val="tx1"/>
                </a:solidFill>
                <a:latin typeface="Meiryo UI" panose="020B0604030504040204" pitchFamily="34" charset="-128"/>
                <a:ea typeface="Meiryo UI" panose="020B0604030504040204" pitchFamily="34" charset="-128"/>
                <a:cs typeface="+mn-cs"/>
              </a:defRPr>
            </a:lvl4pPr>
            <a:lvl5pPr marL="1325880" indent="-228600" algn="l" defTabSz="914400" rtl="0" eaLnBrk="1" latinLnBrk="0" hangingPunct="1">
              <a:lnSpc>
                <a:spcPct val="90000"/>
              </a:lnSpc>
              <a:spcBef>
                <a:spcPts val="800"/>
              </a:spcBef>
              <a:buClr>
                <a:schemeClr val="tx1"/>
              </a:buClr>
              <a:buSzPct val="80000"/>
              <a:buFont typeface="Wingdings" pitchFamily="2" charset="2"/>
              <a:buChar char="§"/>
              <a:defRPr kumimoji="1" sz="1600" kern="1200">
                <a:solidFill>
                  <a:schemeClr val="tx1"/>
                </a:solidFill>
                <a:latin typeface="Meiryo UI" panose="020B0604030504040204" pitchFamily="34" charset="-128"/>
                <a:ea typeface="Meiryo UI" panose="020B0604030504040204" pitchFamily="34" charset="-128"/>
                <a:cs typeface="+mn-cs"/>
              </a:defRPr>
            </a:lvl5pPr>
            <a:lvl6pPr marL="1554480" indent="-228600" algn="l" defTabSz="914400" rtl="0" eaLnBrk="1" latinLnBrk="0" hangingPunct="1">
              <a:lnSpc>
                <a:spcPct val="90000"/>
              </a:lnSpc>
              <a:spcBef>
                <a:spcPts val="800"/>
              </a:spcBef>
              <a:buClr>
                <a:schemeClr val="tx1"/>
              </a:buClr>
              <a:buSzPct val="100000"/>
              <a:buFont typeface="Arial" pitchFamily="34" charset="0"/>
              <a:buChar char="–"/>
              <a:defRPr kumimoji="1" sz="1600" kern="1200">
                <a:solidFill>
                  <a:schemeClr val="tx1"/>
                </a:solidFill>
                <a:latin typeface="+mn-lt"/>
                <a:ea typeface="+mn-ea"/>
                <a:cs typeface="+mn-cs"/>
              </a:defRPr>
            </a:lvl6pPr>
            <a:lvl7pPr marL="1783080" indent="-228600" algn="l" defTabSz="914400" rtl="0" eaLnBrk="1" latinLnBrk="0" hangingPunct="1">
              <a:lnSpc>
                <a:spcPct val="90000"/>
              </a:lnSpc>
              <a:spcBef>
                <a:spcPts val="800"/>
              </a:spcBef>
              <a:buClr>
                <a:schemeClr val="tx1"/>
              </a:buClr>
              <a:buSzPct val="80000"/>
              <a:buFont typeface="Wingdings" pitchFamily="2" charset="2"/>
              <a:buChar char="§"/>
              <a:defRPr kumimoji="1" sz="1600" kern="1200">
                <a:solidFill>
                  <a:schemeClr val="tx1"/>
                </a:solidFill>
                <a:latin typeface="+mn-lt"/>
                <a:ea typeface="+mn-ea"/>
                <a:cs typeface="+mn-cs"/>
              </a:defRPr>
            </a:lvl7pPr>
            <a:lvl8pPr marL="2011680" indent="-228600" algn="l" defTabSz="914400" rtl="0" eaLnBrk="1" latinLnBrk="0" hangingPunct="1">
              <a:lnSpc>
                <a:spcPct val="90000"/>
              </a:lnSpc>
              <a:spcBef>
                <a:spcPts val="800"/>
              </a:spcBef>
              <a:buClr>
                <a:schemeClr val="tx1"/>
              </a:buClr>
              <a:buSzPct val="100000"/>
              <a:buFont typeface="Arial" pitchFamily="34" charset="0"/>
              <a:buChar char="–"/>
              <a:defRPr kumimoji="1" sz="1600" kern="1200">
                <a:solidFill>
                  <a:schemeClr val="tx1"/>
                </a:solidFill>
                <a:latin typeface="+mn-lt"/>
                <a:ea typeface="+mn-ea"/>
                <a:cs typeface="+mn-cs"/>
              </a:defRPr>
            </a:lvl8pPr>
            <a:lvl9pPr marL="2240280" indent="-228600" algn="l" defTabSz="914400" rtl="0" eaLnBrk="1" latinLnBrk="0" hangingPunct="1">
              <a:lnSpc>
                <a:spcPct val="90000"/>
              </a:lnSpc>
              <a:spcBef>
                <a:spcPts val="800"/>
              </a:spcBef>
              <a:buClr>
                <a:schemeClr val="tx1"/>
              </a:buClr>
              <a:buSzPct val="80000"/>
              <a:buFont typeface="Wingdings" pitchFamily="2" charset="2"/>
              <a:buChar char="§"/>
              <a:defRPr kumimoji="1" sz="1600" kern="1200">
                <a:solidFill>
                  <a:schemeClr val="tx1"/>
                </a:solidFill>
                <a:latin typeface="+mn-lt"/>
                <a:ea typeface="+mn-ea"/>
                <a:cs typeface="+mn-cs"/>
              </a:defRPr>
            </a:lvl9pPr>
          </a:lstStyle>
          <a:p>
            <a:pPr marL="0" indent="0">
              <a:buNone/>
            </a:pPr>
            <a:r>
              <a:rPr lang="ja-JP" altLang="en-US" sz="3200" noProof="1"/>
              <a:t>①貸与奨学金は「もらう」ものではなく、</a:t>
            </a:r>
            <a:r>
              <a:rPr lang="ja-JP" altLang="en-US" sz="3200" b="1" noProof="1">
                <a:solidFill>
                  <a:srgbClr val="FF0000"/>
                </a:solidFill>
              </a:rPr>
              <a:t>あなた自身</a:t>
            </a:r>
            <a:r>
              <a:rPr lang="ja-JP" altLang="en-US" sz="3200" noProof="1"/>
              <a:t>が</a:t>
            </a:r>
            <a:r>
              <a:rPr lang="ja-JP" altLang="en-US" sz="3200" b="1" noProof="1">
                <a:solidFill>
                  <a:srgbClr val="FF0000"/>
                </a:solidFill>
              </a:rPr>
              <a:t>「借りる」</a:t>
            </a:r>
            <a:r>
              <a:rPr lang="ja-JP" altLang="en-US" sz="3200" noProof="1"/>
              <a:t>ものです。</a:t>
            </a:r>
            <a:endParaRPr lang="en-US" altLang="ja-JP" sz="3200" noProof="1"/>
          </a:p>
          <a:p>
            <a:pPr marL="0" indent="0">
              <a:buNone/>
            </a:pPr>
            <a:r>
              <a:rPr lang="ja-JP" altLang="en-US" sz="3200" noProof="1"/>
              <a:t>②奨学金の貸与を受ける必要性、返済時の負担を十分考慮し、学資として必要となる適切な金額を選んで申し込んでください。</a:t>
            </a:r>
            <a:endParaRPr lang="en-US" altLang="ja-JP" sz="3200" noProof="1"/>
          </a:p>
          <a:p>
            <a:pPr marL="0" indent="0">
              <a:buNone/>
            </a:pPr>
            <a:r>
              <a:rPr lang="ja-JP" altLang="en-US" sz="3200" noProof="1"/>
              <a:t>③貸与を受けるのは</a:t>
            </a:r>
            <a:r>
              <a:rPr lang="ja-JP" altLang="en-US" sz="3200" b="1" noProof="1">
                <a:solidFill>
                  <a:srgbClr val="FF0000"/>
                </a:solidFill>
              </a:rPr>
              <a:t>学生本人</a:t>
            </a:r>
            <a:r>
              <a:rPr lang="ja-JP" altLang="en-US" sz="3200" noProof="1"/>
              <a:t>です。</a:t>
            </a:r>
            <a:r>
              <a:rPr lang="ja-JP" altLang="en-US" sz="3200" b="1" u="sng" noProof="1">
                <a:solidFill>
                  <a:srgbClr val="FF0000"/>
                </a:solidFill>
              </a:rPr>
              <a:t>返済義務も本人にあります。</a:t>
            </a:r>
            <a:endParaRPr lang="en-US" altLang="ja-JP" sz="3200" b="1" u="sng" noProof="1">
              <a:solidFill>
                <a:srgbClr val="FF0000"/>
              </a:solidFill>
            </a:endParaRPr>
          </a:p>
          <a:p>
            <a:pPr marL="0" indent="0">
              <a:buNone/>
            </a:pPr>
            <a:endParaRPr lang="ja-JP" altLang="en-US" noProof="1"/>
          </a:p>
        </p:txBody>
      </p:sp>
    </p:spTree>
    <p:extLst>
      <p:ext uri="{BB962C8B-B14F-4D97-AF65-F5344CB8AC3E}">
        <p14:creationId xmlns:p14="http://schemas.microsoft.com/office/powerpoint/2010/main" val="11529660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6">
                                            <p:txEl>
                                              <p:pRg st="0" end="0"/>
                                            </p:txEl>
                                          </p:spTgt>
                                        </p:tgtEl>
                                        <p:attrNameLst>
                                          <p:attrName>style.visibility</p:attrName>
                                        </p:attrNameLst>
                                      </p:cBhvr>
                                      <p:to>
                                        <p:strVal val="visible"/>
                                      </p:to>
                                    </p:set>
                                    <p:animEffect transition="in" filter="fade">
                                      <p:cBhvr>
                                        <p:cTn id="14" dur="1000"/>
                                        <p:tgtEl>
                                          <p:spTgt spid="6">
                                            <p:txEl>
                                              <p:pRg st="0" end="0"/>
                                            </p:txEl>
                                          </p:spTgt>
                                        </p:tgtEl>
                                      </p:cBhvr>
                                    </p:animEffect>
                                    <p:anim calcmode="lin" valueType="num">
                                      <p:cBhvr>
                                        <p:cTn id="15" dur="1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6">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6">
                                            <p:txEl>
                                              <p:pRg st="1" end="1"/>
                                            </p:txEl>
                                          </p:spTgt>
                                        </p:tgtEl>
                                        <p:attrNameLst>
                                          <p:attrName>style.visibility</p:attrName>
                                        </p:attrNameLst>
                                      </p:cBhvr>
                                      <p:to>
                                        <p:strVal val="visible"/>
                                      </p:to>
                                    </p:set>
                                    <p:animEffect transition="in" filter="fade">
                                      <p:cBhvr>
                                        <p:cTn id="21" dur="1000"/>
                                        <p:tgtEl>
                                          <p:spTgt spid="6">
                                            <p:txEl>
                                              <p:pRg st="1" end="1"/>
                                            </p:txEl>
                                          </p:spTgt>
                                        </p:tgtEl>
                                      </p:cBhvr>
                                    </p:animEffect>
                                    <p:anim calcmode="lin" valueType="num">
                                      <p:cBhvr>
                                        <p:cTn id="22" dur="1000" fill="hold"/>
                                        <p:tgtEl>
                                          <p:spTgt spid="6">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6">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6">
                                            <p:txEl>
                                              <p:pRg st="2" end="2"/>
                                            </p:txEl>
                                          </p:spTgt>
                                        </p:tgtEl>
                                        <p:attrNameLst>
                                          <p:attrName>style.visibility</p:attrName>
                                        </p:attrNameLst>
                                      </p:cBhvr>
                                      <p:to>
                                        <p:strVal val="visible"/>
                                      </p:to>
                                    </p:set>
                                    <p:animEffect transition="in" filter="fade">
                                      <p:cBhvr>
                                        <p:cTn id="28" dur="1000"/>
                                        <p:tgtEl>
                                          <p:spTgt spid="6">
                                            <p:txEl>
                                              <p:pRg st="2" end="2"/>
                                            </p:txEl>
                                          </p:spTgt>
                                        </p:tgtEl>
                                      </p:cBhvr>
                                    </p:animEffect>
                                    <p:anim calcmode="lin" valueType="num">
                                      <p:cBhvr>
                                        <p:cTn id="29" dur="1000" fill="hold"/>
                                        <p:tgtEl>
                                          <p:spTgt spid="6">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6">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837828" y="609600"/>
            <a:ext cx="9828586" cy="1066800"/>
          </a:xfrm>
        </p:spPr>
        <p:txBody>
          <a:bodyPr rtlCol="0">
            <a:normAutofit/>
          </a:bodyPr>
          <a:lstStyle/>
          <a:p>
            <a:pPr rtl="0"/>
            <a:r>
              <a:rPr lang="ja-JP" altLang="en-US" sz="4000" dirty="0"/>
              <a:t>貸与奨学金を希望する皆さんへ</a:t>
            </a:r>
            <a:endParaRPr lang="ja-JP" altLang="en-US" dirty="0">
              <a:latin typeface="Meiryo UI" panose="020B0604030504040204" pitchFamily="34" charset="-128"/>
              <a:ea typeface="Meiryo UI" panose="020B0604030504040204" pitchFamily="34" charset="-128"/>
            </a:endParaRPr>
          </a:p>
        </p:txBody>
      </p:sp>
      <p:sp>
        <p:nvSpPr>
          <p:cNvPr id="4" name="テキスト プレースホルダー 7"/>
          <p:cNvSpPr txBox="1">
            <a:spLocks/>
          </p:cNvSpPr>
          <p:nvPr/>
        </p:nvSpPr>
        <p:spPr>
          <a:xfrm>
            <a:off x="1539575" y="5715000"/>
            <a:ext cx="9126838" cy="533400"/>
          </a:xfrm>
          <a:prstGeom prst="rect">
            <a:avLst/>
          </a:prstGeom>
        </p:spPr>
        <p:txBody>
          <a:bodyPr rtlCol="0" anchor="b">
            <a:normAutofit/>
          </a:bodyPr>
          <a:lstStyle>
            <a:lvl1pPr marL="0" indent="0" algn="l" defTabSz="914400" rtl="0" eaLnBrk="1" latinLnBrk="0" hangingPunct="1">
              <a:lnSpc>
                <a:spcPct val="90000"/>
              </a:lnSpc>
              <a:spcBef>
                <a:spcPts val="1800"/>
              </a:spcBef>
              <a:buClr>
                <a:schemeClr val="tx1"/>
              </a:buClr>
              <a:buSzPct val="80000"/>
              <a:buFont typeface="Wingdings" pitchFamily="2" charset="2"/>
              <a:buNone/>
              <a:defRPr sz="1800" kern="1200">
                <a:solidFill>
                  <a:schemeClr val="tx1"/>
                </a:solidFill>
                <a:latin typeface="+mn-lt"/>
                <a:ea typeface="+mn-ea"/>
                <a:cs typeface="+mn-cs"/>
              </a:defRPr>
            </a:lvl1pPr>
            <a:lvl2pPr marL="320040" indent="0" algn="l" defTabSz="914400" rtl="0" eaLnBrk="1" latinLnBrk="0" hangingPunct="1">
              <a:lnSpc>
                <a:spcPct val="90000"/>
              </a:lnSpc>
              <a:spcBef>
                <a:spcPts val="1000"/>
              </a:spcBef>
              <a:buClr>
                <a:schemeClr val="tx1"/>
              </a:buClr>
              <a:buSzPct val="100000"/>
              <a:buFont typeface="Arial" pitchFamily="34" charset="0"/>
              <a:buNone/>
              <a:defRPr sz="2000" kern="1200">
                <a:solidFill>
                  <a:schemeClr val="tx1"/>
                </a:solidFill>
                <a:latin typeface="+mn-lt"/>
                <a:ea typeface="+mn-ea"/>
                <a:cs typeface="+mn-cs"/>
              </a:defRPr>
            </a:lvl2pPr>
            <a:lvl3pPr marL="594360" indent="0" algn="l" defTabSz="914400" rtl="0" eaLnBrk="1" latinLnBrk="0" hangingPunct="1">
              <a:lnSpc>
                <a:spcPct val="90000"/>
              </a:lnSpc>
              <a:spcBef>
                <a:spcPts val="800"/>
              </a:spcBef>
              <a:buClr>
                <a:schemeClr val="tx1"/>
              </a:buClr>
              <a:buSzPct val="80000"/>
              <a:buFont typeface="Wingdings" pitchFamily="2" charset="2"/>
              <a:buNone/>
              <a:defRPr sz="1800" kern="1200">
                <a:solidFill>
                  <a:schemeClr val="tx1"/>
                </a:solidFill>
                <a:latin typeface="+mn-lt"/>
                <a:ea typeface="+mn-ea"/>
                <a:cs typeface="+mn-cs"/>
              </a:defRPr>
            </a:lvl3pPr>
            <a:lvl4pPr marL="868680" indent="0" algn="l" defTabSz="914400" rtl="0" eaLnBrk="1" latinLnBrk="0" hangingPunct="1">
              <a:lnSpc>
                <a:spcPct val="90000"/>
              </a:lnSpc>
              <a:spcBef>
                <a:spcPts val="800"/>
              </a:spcBef>
              <a:buClr>
                <a:schemeClr val="tx1"/>
              </a:buClr>
              <a:buSzPct val="100000"/>
              <a:buFont typeface="Arial" pitchFamily="34" charset="0"/>
              <a:buNone/>
              <a:defRPr sz="1600" kern="1200">
                <a:solidFill>
                  <a:schemeClr val="tx1"/>
                </a:solidFill>
                <a:latin typeface="+mn-lt"/>
                <a:ea typeface="+mn-ea"/>
                <a:cs typeface="+mn-cs"/>
              </a:defRPr>
            </a:lvl4pPr>
            <a:lvl5pPr marL="1097280" indent="0" algn="l" defTabSz="914400" rtl="0" eaLnBrk="1" latinLnBrk="0" hangingPunct="1">
              <a:lnSpc>
                <a:spcPct val="90000"/>
              </a:lnSpc>
              <a:spcBef>
                <a:spcPts val="800"/>
              </a:spcBef>
              <a:buClr>
                <a:schemeClr val="tx1"/>
              </a:buClr>
              <a:buSzPct val="80000"/>
              <a:buFont typeface="Wingdings" pitchFamily="2" charset="2"/>
              <a:buNone/>
              <a:defRPr sz="1600" kern="1200">
                <a:solidFill>
                  <a:schemeClr val="tx1"/>
                </a:solidFill>
                <a:latin typeface="+mn-lt"/>
                <a:ea typeface="+mn-ea"/>
                <a:cs typeface="+mn-cs"/>
              </a:defRPr>
            </a:lvl5pPr>
            <a:lvl6pPr marL="1554480" indent="-228600" algn="l" defTabSz="914400" rtl="0" eaLnBrk="1" latinLnBrk="0" hangingPunct="1">
              <a:lnSpc>
                <a:spcPct val="90000"/>
              </a:lnSpc>
              <a:spcBef>
                <a:spcPts val="800"/>
              </a:spcBef>
              <a:buClr>
                <a:schemeClr val="tx1"/>
              </a:buClr>
              <a:buSzPct val="100000"/>
              <a:buFont typeface="Arial" pitchFamily="34" charset="0"/>
              <a:buChar char="–"/>
              <a:defRPr sz="1600" kern="1200">
                <a:solidFill>
                  <a:schemeClr val="tx1"/>
                </a:solidFill>
                <a:latin typeface="+mn-lt"/>
                <a:ea typeface="+mn-ea"/>
                <a:cs typeface="+mn-cs"/>
              </a:defRPr>
            </a:lvl6pPr>
            <a:lvl7pPr marL="1783080" indent="-228600" algn="l" defTabSz="914400" rtl="0" eaLnBrk="1" latinLnBrk="0" hangingPunct="1">
              <a:lnSpc>
                <a:spcPct val="90000"/>
              </a:lnSpc>
              <a:spcBef>
                <a:spcPts val="800"/>
              </a:spcBef>
              <a:buClr>
                <a:schemeClr val="tx1"/>
              </a:buClr>
              <a:buSzPct val="80000"/>
              <a:buFont typeface="Wingdings" pitchFamily="2" charset="2"/>
              <a:buChar char="§"/>
              <a:defRPr sz="1600" kern="1200">
                <a:solidFill>
                  <a:schemeClr val="tx1"/>
                </a:solidFill>
                <a:latin typeface="+mn-lt"/>
                <a:ea typeface="+mn-ea"/>
                <a:cs typeface="+mn-cs"/>
              </a:defRPr>
            </a:lvl7pPr>
            <a:lvl8pPr marL="2011680" indent="-228600" algn="l" defTabSz="914400" rtl="0" eaLnBrk="1" latinLnBrk="0" hangingPunct="1">
              <a:lnSpc>
                <a:spcPct val="90000"/>
              </a:lnSpc>
              <a:spcBef>
                <a:spcPts val="800"/>
              </a:spcBef>
              <a:buClr>
                <a:schemeClr val="tx1"/>
              </a:buClr>
              <a:buSzPct val="100000"/>
              <a:buFont typeface="Arial" pitchFamily="34" charset="0"/>
              <a:buChar char="–"/>
              <a:defRPr sz="1600" kern="1200">
                <a:solidFill>
                  <a:schemeClr val="tx1"/>
                </a:solidFill>
                <a:latin typeface="+mn-lt"/>
                <a:ea typeface="+mn-ea"/>
                <a:cs typeface="+mn-cs"/>
              </a:defRPr>
            </a:lvl8pPr>
            <a:lvl9pPr marL="2240280" indent="-228600" algn="l" defTabSz="914400" rtl="0" eaLnBrk="1" latinLnBrk="0" hangingPunct="1">
              <a:lnSpc>
                <a:spcPct val="90000"/>
              </a:lnSpc>
              <a:spcBef>
                <a:spcPts val="800"/>
              </a:spcBef>
              <a:buClr>
                <a:schemeClr val="tx1"/>
              </a:buClr>
              <a:buSzPct val="80000"/>
              <a:buFont typeface="Wingdings" pitchFamily="2" charset="2"/>
              <a:buChar char="§"/>
              <a:defRPr sz="1600" kern="1200">
                <a:solidFill>
                  <a:schemeClr val="tx1"/>
                </a:solidFill>
                <a:latin typeface="+mn-lt"/>
                <a:ea typeface="+mn-ea"/>
                <a:cs typeface="+mn-cs"/>
              </a:defRPr>
            </a:lvl9pPr>
          </a:lstStyle>
          <a:p>
            <a:pPr rtl="0"/>
            <a:endParaRPr lang="ja-JP" altLang="en-US" sz="1600" dirty="0">
              <a:latin typeface="Meiryo UI" panose="020B0604030504040204" pitchFamily="34" charset="-128"/>
              <a:ea typeface="Meiryo UI" panose="020B0604030504040204" pitchFamily="34" charset="-128"/>
            </a:endParaRPr>
          </a:p>
        </p:txBody>
      </p:sp>
      <p:sp>
        <p:nvSpPr>
          <p:cNvPr id="6" name="コンテンツ プレースホルダー 1"/>
          <p:cNvSpPr txBox="1">
            <a:spLocks/>
          </p:cNvSpPr>
          <p:nvPr/>
        </p:nvSpPr>
        <p:spPr>
          <a:xfrm>
            <a:off x="621804" y="2132856"/>
            <a:ext cx="10729192" cy="3697465"/>
          </a:xfrm>
          <a:prstGeom prst="rect">
            <a:avLst/>
          </a:prstGeom>
        </p:spPr>
        <p:txBody>
          <a:bodyPr vert="horz" lIns="91440" tIns="45720" rIns="91440" bIns="45720" rtlCol="0">
            <a:normAutofit lnSpcReduction="10000"/>
          </a:bodyPr>
          <a:lstStyle>
            <a:lvl1pPr marL="274320" indent="-274320" algn="l" defTabSz="914400" rtl="0" eaLnBrk="1" latinLnBrk="0" hangingPunct="1">
              <a:lnSpc>
                <a:spcPct val="90000"/>
              </a:lnSpc>
              <a:spcBef>
                <a:spcPts val="1800"/>
              </a:spcBef>
              <a:buClr>
                <a:schemeClr val="tx1"/>
              </a:buClr>
              <a:buSzPct val="80000"/>
              <a:buFont typeface="Wingdings" pitchFamily="2" charset="2"/>
              <a:buChar char="§"/>
              <a:defRPr kumimoji="1" sz="2400" kern="1200">
                <a:solidFill>
                  <a:schemeClr val="tx1"/>
                </a:solidFill>
                <a:latin typeface="Meiryo UI" panose="020B0604030504040204" pitchFamily="34" charset="-128"/>
                <a:ea typeface="Meiryo UI" panose="020B0604030504040204" pitchFamily="34" charset="-128"/>
                <a:cs typeface="+mn-cs"/>
              </a:defRPr>
            </a:lvl1pPr>
            <a:lvl2pPr marL="548640" indent="-228600" algn="l" defTabSz="914400" rtl="0" eaLnBrk="1" latinLnBrk="0" hangingPunct="1">
              <a:lnSpc>
                <a:spcPct val="90000"/>
              </a:lnSpc>
              <a:spcBef>
                <a:spcPts val="1000"/>
              </a:spcBef>
              <a:buClr>
                <a:schemeClr val="tx1"/>
              </a:buClr>
              <a:buSzPct val="100000"/>
              <a:buFont typeface="Arial" pitchFamily="34" charset="0"/>
              <a:buChar char="–"/>
              <a:defRPr kumimoji="1" sz="2000" kern="1200">
                <a:solidFill>
                  <a:schemeClr val="tx1"/>
                </a:solidFill>
                <a:latin typeface="Meiryo UI" panose="020B0604030504040204" pitchFamily="34" charset="-128"/>
                <a:ea typeface="Meiryo UI" panose="020B0604030504040204" pitchFamily="34" charset="-128"/>
                <a:cs typeface="+mn-cs"/>
              </a:defRPr>
            </a:lvl2pPr>
            <a:lvl3pPr marL="822960" indent="-228600" algn="l" defTabSz="914400" rtl="0" eaLnBrk="1" latinLnBrk="0" hangingPunct="1">
              <a:lnSpc>
                <a:spcPct val="90000"/>
              </a:lnSpc>
              <a:spcBef>
                <a:spcPts val="800"/>
              </a:spcBef>
              <a:buClr>
                <a:schemeClr val="tx1"/>
              </a:buClr>
              <a:buSzPct val="80000"/>
              <a:buFont typeface="Wingdings" pitchFamily="2" charset="2"/>
              <a:buChar char="§"/>
              <a:defRPr kumimoji="1" sz="1800" kern="1200">
                <a:solidFill>
                  <a:schemeClr val="tx1"/>
                </a:solidFill>
                <a:latin typeface="Meiryo UI" panose="020B0604030504040204" pitchFamily="34" charset="-128"/>
                <a:ea typeface="Meiryo UI" panose="020B0604030504040204" pitchFamily="34" charset="-128"/>
                <a:cs typeface="+mn-cs"/>
              </a:defRPr>
            </a:lvl3pPr>
            <a:lvl4pPr marL="1097280" indent="-228600" algn="l" defTabSz="914400" rtl="0" eaLnBrk="1" latinLnBrk="0" hangingPunct="1">
              <a:lnSpc>
                <a:spcPct val="90000"/>
              </a:lnSpc>
              <a:spcBef>
                <a:spcPts val="800"/>
              </a:spcBef>
              <a:buClr>
                <a:schemeClr val="tx1"/>
              </a:buClr>
              <a:buSzPct val="100000"/>
              <a:buFont typeface="Arial" pitchFamily="34" charset="0"/>
              <a:buChar char="–"/>
              <a:defRPr kumimoji="1" sz="1600" kern="1200">
                <a:solidFill>
                  <a:schemeClr val="tx1"/>
                </a:solidFill>
                <a:latin typeface="Meiryo UI" panose="020B0604030504040204" pitchFamily="34" charset="-128"/>
                <a:ea typeface="Meiryo UI" panose="020B0604030504040204" pitchFamily="34" charset="-128"/>
                <a:cs typeface="+mn-cs"/>
              </a:defRPr>
            </a:lvl4pPr>
            <a:lvl5pPr marL="1325880" indent="-228600" algn="l" defTabSz="914400" rtl="0" eaLnBrk="1" latinLnBrk="0" hangingPunct="1">
              <a:lnSpc>
                <a:spcPct val="90000"/>
              </a:lnSpc>
              <a:spcBef>
                <a:spcPts val="800"/>
              </a:spcBef>
              <a:buClr>
                <a:schemeClr val="tx1"/>
              </a:buClr>
              <a:buSzPct val="80000"/>
              <a:buFont typeface="Wingdings" pitchFamily="2" charset="2"/>
              <a:buChar char="§"/>
              <a:defRPr kumimoji="1" sz="1600" kern="1200">
                <a:solidFill>
                  <a:schemeClr val="tx1"/>
                </a:solidFill>
                <a:latin typeface="Meiryo UI" panose="020B0604030504040204" pitchFamily="34" charset="-128"/>
                <a:ea typeface="Meiryo UI" panose="020B0604030504040204" pitchFamily="34" charset="-128"/>
                <a:cs typeface="+mn-cs"/>
              </a:defRPr>
            </a:lvl5pPr>
            <a:lvl6pPr marL="1554480" indent="-228600" algn="l" defTabSz="914400" rtl="0" eaLnBrk="1" latinLnBrk="0" hangingPunct="1">
              <a:lnSpc>
                <a:spcPct val="90000"/>
              </a:lnSpc>
              <a:spcBef>
                <a:spcPts val="800"/>
              </a:spcBef>
              <a:buClr>
                <a:schemeClr val="tx1"/>
              </a:buClr>
              <a:buSzPct val="100000"/>
              <a:buFont typeface="Arial" pitchFamily="34" charset="0"/>
              <a:buChar char="–"/>
              <a:defRPr kumimoji="1" sz="1600" kern="1200">
                <a:solidFill>
                  <a:schemeClr val="tx1"/>
                </a:solidFill>
                <a:latin typeface="+mn-lt"/>
                <a:ea typeface="+mn-ea"/>
                <a:cs typeface="+mn-cs"/>
              </a:defRPr>
            </a:lvl6pPr>
            <a:lvl7pPr marL="1783080" indent="-228600" algn="l" defTabSz="914400" rtl="0" eaLnBrk="1" latinLnBrk="0" hangingPunct="1">
              <a:lnSpc>
                <a:spcPct val="90000"/>
              </a:lnSpc>
              <a:spcBef>
                <a:spcPts val="800"/>
              </a:spcBef>
              <a:buClr>
                <a:schemeClr val="tx1"/>
              </a:buClr>
              <a:buSzPct val="80000"/>
              <a:buFont typeface="Wingdings" pitchFamily="2" charset="2"/>
              <a:buChar char="§"/>
              <a:defRPr kumimoji="1" sz="1600" kern="1200">
                <a:solidFill>
                  <a:schemeClr val="tx1"/>
                </a:solidFill>
                <a:latin typeface="+mn-lt"/>
                <a:ea typeface="+mn-ea"/>
                <a:cs typeface="+mn-cs"/>
              </a:defRPr>
            </a:lvl7pPr>
            <a:lvl8pPr marL="2011680" indent="-228600" algn="l" defTabSz="914400" rtl="0" eaLnBrk="1" latinLnBrk="0" hangingPunct="1">
              <a:lnSpc>
                <a:spcPct val="90000"/>
              </a:lnSpc>
              <a:spcBef>
                <a:spcPts val="800"/>
              </a:spcBef>
              <a:buClr>
                <a:schemeClr val="tx1"/>
              </a:buClr>
              <a:buSzPct val="100000"/>
              <a:buFont typeface="Arial" pitchFamily="34" charset="0"/>
              <a:buChar char="–"/>
              <a:defRPr kumimoji="1" sz="1600" kern="1200">
                <a:solidFill>
                  <a:schemeClr val="tx1"/>
                </a:solidFill>
                <a:latin typeface="+mn-lt"/>
                <a:ea typeface="+mn-ea"/>
                <a:cs typeface="+mn-cs"/>
              </a:defRPr>
            </a:lvl8pPr>
            <a:lvl9pPr marL="2240280" indent="-228600" algn="l" defTabSz="914400" rtl="0" eaLnBrk="1" latinLnBrk="0" hangingPunct="1">
              <a:lnSpc>
                <a:spcPct val="90000"/>
              </a:lnSpc>
              <a:spcBef>
                <a:spcPts val="800"/>
              </a:spcBef>
              <a:buClr>
                <a:schemeClr val="tx1"/>
              </a:buClr>
              <a:buSzPct val="80000"/>
              <a:buFont typeface="Wingdings" pitchFamily="2" charset="2"/>
              <a:buChar char="§"/>
              <a:defRPr kumimoji="1" sz="1600" kern="1200">
                <a:solidFill>
                  <a:schemeClr val="tx1"/>
                </a:solidFill>
                <a:latin typeface="+mn-lt"/>
                <a:ea typeface="+mn-ea"/>
                <a:cs typeface="+mn-cs"/>
              </a:defRPr>
            </a:lvl9pPr>
          </a:lstStyle>
          <a:p>
            <a:pPr marL="0" indent="0">
              <a:buNone/>
            </a:pPr>
            <a:r>
              <a:rPr lang="ja-JP" altLang="en-US" sz="3200" noProof="1"/>
              <a:t>④学校を卒業して、返還するお金が次の世代の貸与奨学金になります。</a:t>
            </a:r>
            <a:endParaRPr lang="en-US" altLang="ja-JP" sz="3200" noProof="1"/>
          </a:p>
          <a:p>
            <a:pPr marL="0" indent="0">
              <a:buNone/>
            </a:pPr>
            <a:r>
              <a:rPr lang="ja-JP" altLang="en-US" sz="3200" noProof="1"/>
              <a:t>⑤返還中に病気、失業などで返還が困難になった場合、返還期間の延長制度や返還期限の猶予する制度があります。</a:t>
            </a:r>
            <a:endParaRPr lang="en-US" altLang="ja-JP" sz="3200" noProof="1"/>
          </a:p>
          <a:p>
            <a:pPr marL="0" indent="0">
              <a:buNone/>
            </a:pPr>
            <a:r>
              <a:rPr lang="ja-JP" altLang="en-US" sz="3200" noProof="1"/>
              <a:t>⑥入学時特別増額貸与奨学金は単独で申込みできません。</a:t>
            </a:r>
            <a:endParaRPr lang="en-US" altLang="ja-JP" sz="3200" noProof="1"/>
          </a:p>
          <a:p>
            <a:pPr marL="0" indent="0">
              <a:buNone/>
            </a:pPr>
            <a:r>
              <a:rPr lang="ja-JP" altLang="en-US" sz="3200" noProof="1"/>
              <a:t>⑦貸与奨学金は学業成績不振等により打ち切られる場合があります。</a:t>
            </a:r>
            <a:endParaRPr lang="en-US" altLang="ja-JP" sz="3200" noProof="1"/>
          </a:p>
          <a:p>
            <a:pPr marL="0" indent="0">
              <a:buNone/>
            </a:pPr>
            <a:endParaRPr lang="en-US" altLang="ja-JP" noProof="1"/>
          </a:p>
          <a:p>
            <a:pPr marL="0" indent="0">
              <a:buNone/>
            </a:pPr>
            <a:endParaRPr lang="en-US" altLang="ja-JP" noProof="1"/>
          </a:p>
          <a:p>
            <a:pPr marL="0" indent="0">
              <a:buNone/>
            </a:pPr>
            <a:endParaRPr lang="en-US" altLang="ja-JP" noProof="1"/>
          </a:p>
          <a:p>
            <a:pPr marL="0" indent="0">
              <a:buNone/>
            </a:pPr>
            <a:endParaRPr lang="ja-JP" altLang="en-US" noProof="1"/>
          </a:p>
        </p:txBody>
      </p:sp>
    </p:spTree>
    <p:extLst>
      <p:ext uri="{BB962C8B-B14F-4D97-AF65-F5344CB8AC3E}">
        <p14:creationId xmlns:p14="http://schemas.microsoft.com/office/powerpoint/2010/main" val="3047907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1000"/>
                                        <p:tgtEl>
                                          <p:spTgt spid="6">
                                            <p:txEl>
                                              <p:pRg st="0" end="0"/>
                                            </p:txEl>
                                          </p:spTgt>
                                        </p:tgtEl>
                                      </p:cBhvr>
                                    </p:animEffect>
                                    <p:anim calcmode="lin" valueType="num">
                                      <p:cBhvr>
                                        <p:cTn id="8" dur="1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6">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6">
                                            <p:txEl>
                                              <p:pRg st="1" end="1"/>
                                            </p:txEl>
                                          </p:spTgt>
                                        </p:tgtEl>
                                        <p:attrNameLst>
                                          <p:attrName>style.visibility</p:attrName>
                                        </p:attrNameLst>
                                      </p:cBhvr>
                                      <p:to>
                                        <p:strVal val="visible"/>
                                      </p:to>
                                    </p:set>
                                    <p:animEffect transition="in" filter="fade">
                                      <p:cBhvr>
                                        <p:cTn id="14" dur="1000"/>
                                        <p:tgtEl>
                                          <p:spTgt spid="6">
                                            <p:txEl>
                                              <p:pRg st="1" end="1"/>
                                            </p:txEl>
                                          </p:spTgt>
                                        </p:tgtEl>
                                      </p:cBhvr>
                                    </p:animEffect>
                                    <p:anim calcmode="lin" valueType="num">
                                      <p:cBhvr>
                                        <p:cTn id="15" dur="1000" fill="hold"/>
                                        <p:tgtEl>
                                          <p:spTgt spid="6">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6">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6">
                                            <p:txEl>
                                              <p:pRg st="2" end="2"/>
                                            </p:txEl>
                                          </p:spTgt>
                                        </p:tgtEl>
                                        <p:attrNameLst>
                                          <p:attrName>style.visibility</p:attrName>
                                        </p:attrNameLst>
                                      </p:cBhvr>
                                      <p:to>
                                        <p:strVal val="visible"/>
                                      </p:to>
                                    </p:set>
                                    <p:animEffect transition="in" filter="fade">
                                      <p:cBhvr>
                                        <p:cTn id="21" dur="1000"/>
                                        <p:tgtEl>
                                          <p:spTgt spid="6">
                                            <p:txEl>
                                              <p:pRg st="2" end="2"/>
                                            </p:txEl>
                                          </p:spTgt>
                                        </p:tgtEl>
                                      </p:cBhvr>
                                    </p:animEffect>
                                    <p:anim calcmode="lin" valueType="num">
                                      <p:cBhvr>
                                        <p:cTn id="22" dur="1000" fill="hold"/>
                                        <p:tgtEl>
                                          <p:spTgt spid="6">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6">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6">
                                            <p:txEl>
                                              <p:pRg st="3" end="3"/>
                                            </p:txEl>
                                          </p:spTgt>
                                        </p:tgtEl>
                                        <p:attrNameLst>
                                          <p:attrName>style.visibility</p:attrName>
                                        </p:attrNameLst>
                                      </p:cBhvr>
                                      <p:to>
                                        <p:strVal val="visible"/>
                                      </p:to>
                                    </p:set>
                                    <p:animEffect transition="in" filter="fade">
                                      <p:cBhvr>
                                        <p:cTn id="28" dur="1000"/>
                                        <p:tgtEl>
                                          <p:spTgt spid="6">
                                            <p:txEl>
                                              <p:pRg st="3" end="3"/>
                                            </p:txEl>
                                          </p:spTgt>
                                        </p:tgtEl>
                                      </p:cBhvr>
                                    </p:animEffect>
                                    <p:anim calcmode="lin" valueType="num">
                                      <p:cBhvr>
                                        <p:cTn id="29" dur="1000" fill="hold"/>
                                        <p:tgtEl>
                                          <p:spTgt spid="6">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6">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277988" y="2276872"/>
            <a:ext cx="9143538" cy="1066800"/>
          </a:xfrm>
        </p:spPr>
        <p:txBody>
          <a:bodyPr>
            <a:normAutofit/>
          </a:bodyPr>
          <a:lstStyle/>
          <a:p>
            <a:r>
              <a:rPr lang="en-US" altLang="ja-JP" sz="5400" b="1" dirty="0"/>
              <a:t>2</a:t>
            </a:r>
            <a:r>
              <a:rPr lang="ja-JP" altLang="en-US" sz="5400" b="1" dirty="0" err="1"/>
              <a:t>．</a:t>
            </a:r>
            <a:r>
              <a:rPr lang="ja-JP" altLang="en-US" sz="5400" b="1" dirty="0"/>
              <a:t>貸与奨学金について</a:t>
            </a:r>
            <a:endParaRPr kumimoji="1" lang="ja-JP" altLang="en-US" sz="5400" dirty="0"/>
          </a:p>
        </p:txBody>
      </p:sp>
    </p:spTree>
    <p:extLst>
      <p:ext uri="{BB962C8B-B14F-4D97-AF65-F5344CB8AC3E}">
        <p14:creationId xmlns:p14="http://schemas.microsoft.com/office/powerpoint/2010/main" val="20559669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693812" y="836712"/>
            <a:ext cx="9143538" cy="1066800"/>
          </a:xfrm>
        </p:spPr>
        <p:txBody>
          <a:bodyPr rtlCol="0">
            <a:normAutofit/>
          </a:bodyPr>
          <a:lstStyle/>
          <a:p>
            <a:r>
              <a:rPr lang="ja-JP" altLang="en-US" sz="5400" b="1" dirty="0"/>
              <a:t>貸与奨学金の種類</a:t>
            </a:r>
            <a:endParaRPr lang="ja-JP" altLang="en-US" sz="5400" dirty="0"/>
          </a:p>
        </p:txBody>
      </p:sp>
      <p:sp>
        <p:nvSpPr>
          <p:cNvPr id="2" name="コンテンツ プレースホルダー 1"/>
          <p:cNvSpPr>
            <a:spLocks noGrp="1"/>
          </p:cNvSpPr>
          <p:nvPr>
            <p:ph idx="1"/>
          </p:nvPr>
        </p:nvSpPr>
        <p:spPr>
          <a:xfrm>
            <a:off x="261764" y="2276872"/>
            <a:ext cx="11927061" cy="3697465"/>
          </a:xfrm>
        </p:spPr>
        <p:txBody>
          <a:bodyPr rtlCol="0">
            <a:normAutofit fontScale="92500" lnSpcReduction="10000"/>
          </a:bodyPr>
          <a:lstStyle/>
          <a:p>
            <a:pPr marL="0" indent="0">
              <a:buNone/>
            </a:pPr>
            <a:r>
              <a:rPr lang="ja-JP" altLang="en-US" sz="4300" dirty="0"/>
              <a:t>貸与奨学金には</a:t>
            </a:r>
            <a:r>
              <a:rPr lang="en-US" altLang="ja-JP" sz="4300" dirty="0"/>
              <a:t>3</a:t>
            </a:r>
            <a:r>
              <a:rPr lang="ja-JP" altLang="en-US" sz="4300" dirty="0" err="1"/>
              <a:t>つの</a:t>
            </a:r>
            <a:r>
              <a:rPr lang="ja-JP" altLang="en-US" sz="4300" dirty="0"/>
              <a:t>種類があります。</a:t>
            </a:r>
            <a:endParaRPr lang="en-US" altLang="ja-JP" sz="4300" dirty="0"/>
          </a:p>
          <a:p>
            <a:pPr marL="0" indent="0">
              <a:buNone/>
            </a:pPr>
            <a:endParaRPr lang="en-US" altLang="ja-JP" sz="4400" dirty="0"/>
          </a:p>
          <a:p>
            <a:pPr marL="0" indent="0">
              <a:buNone/>
            </a:pPr>
            <a:r>
              <a:rPr lang="ja-JP" altLang="en-US" sz="4400" dirty="0"/>
              <a:t>・第一種奨学金</a:t>
            </a:r>
            <a:endParaRPr lang="en-US" altLang="ja-JP" sz="4400" dirty="0"/>
          </a:p>
          <a:p>
            <a:pPr marL="0" indent="0">
              <a:buNone/>
            </a:pPr>
            <a:r>
              <a:rPr lang="ja-JP" altLang="en-US" sz="4400" dirty="0"/>
              <a:t>・第二種奨学金</a:t>
            </a:r>
            <a:endParaRPr lang="en-US" altLang="ja-JP" sz="4400" dirty="0"/>
          </a:p>
          <a:p>
            <a:pPr marL="0" indent="0">
              <a:buNone/>
            </a:pPr>
            <a:r>
              <a:rPr lang="ja-JP" altLang="en-US" sz="4400" dirty="0"/>
              <a:t>・入学時特別増額貸与奨学金</a:t>
            </a:r>
            <a:endParaRPr lang="ja-JP" altLang="ja-JP" sz="4400" dirty="0"/>
          </a:p>
          <a:p>
            <a:pPr marL="0" indent="0">
              <a:buNone/>
            </a:pPr>
            <a:endParaRPr lang="ja-JP" altLang="ja-JP" sz="5400" dirty="0"/>
          </a:p>
          <a:p>
            <a:pPr rtl="0"/>
            <a:endParaRPr lang="ja-JP" altLang="en-US" sz="5400" dirty="0"/>
          </a:p>
        </p:txBody>
      </p:sp>
    </p:spTree>
    <p:extLst>
      <p:ext uri="{BB962C8B-B14F-4D97-AF65-F5344CB8AC3E}">
        <p14:creationId xmlns:p14="http://schemas.microsoft.com/office/powerpoint/2010/main" val="2595000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Effect transition="in" filter="barn(inVertical)">
                                      <p:cBhvr>
                                        <p:cTn id="7" dur="500"/>
                                        <p:tgtEl>
                                          <p:spTgt spid="2">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
                                            <p:txEl>
                                              <p:pRg st="3" end="3"/>
                                            </p:txEl>
                                          </p:spTgt>
                                        </p:tgtEl>
                                        <p:attrNameLst>
                                          <p:attrName>style.visibility</p:attrName>
                                        </p:attrNameLst>
                                      </p:cBhvr>
                                      <p:to>
                                        <p:strVal val="visible"/>
                                      </p:to>
                                    </p:set>
                                    <p:animEffect transition="in" filter="barn(inVertical)">
                                      <p:cBhvr>
                                        <p:cTn id="12" dur="500"/>
                                        <p:tgtEl>
                                          <p:spTgt spid="2">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2">
                                            <p:txEl>
                                              <p:pRg st="4" end="4"/>
                                            </p:txEl>
                                          </p:spTgt>
                                        </p:tgtEl>
                                        <p:attrNameLst>
                                          <p:attrName>style.visibility</p:attrName>
                                        </p:attrNameLst>
                                      </p:cBhvr>
                                      <p:to>
                                        <p:strVal val="visible"/>
                                      </p:to>
                                    </p:set>
                                    <p:animEffect transition="in" filter="barn(inVertical)">
                                      <p:cBhvr>
                                        <p:cTn id="17" dur="5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プロジェクト計画の概要プレゼンテーション">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Calibri">
      <a:maj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blipFill rotWithShape="1">
          <a:blip xmlns:r="http://schemas.openxmlformats.org/officeDocument/2006/relationships" r:embed="rId1">
            <a:duotone>
              <a:schemeClr val="phClr">
                <a:shade val="12000"/>
                <a:satMod val="240000"/>
              </a:schemeClr>
              <a:schemeClr val="phClr">
                <a:tint val="98000"/>
              </a:schemeClr>
            </a:duotone>
          </a:blip>
          <a:tile tx="0" ty="0" sx="100000" sy="100000" flip="none" algn="ctr"/>
        </a:blipFill>
      </a:bgFillStyleLst>
    </a:fmtScheme>
  </a:themeElements>
  <a:objectDefaults>
    <a:spDef>
      <a:spPr>
        <a:solidFill>
          <a:schemeClr val="accent1">
            <a:lumMod val="50000"/>
          </a:schemeClr>
        </a:solidFill>
      </a:spPr>
      <a:bodyPr rtlCol="0" anchor="ctr"/>
      <a:lstStyle>
        <a:defPPr algn="ctr">
          <a:defRPr dirty="0" err="1" smtClean="0"/>
        </a:defPPr>
      </a:lstStyle>
      <a:style>
        <a:lnRef idx="2">
          <a:schemeClr val="accent1">
            <a:shade val="50000"/>
          </a:schemeClr>
        </a:lnRef>
        <a:fillRef idx="1">
          <a:schemeClr val="accent1"/>
        </a:fillRef>
        <a:effectRef idx="0">
          <a:schemeClr val="accent1"/>
        </a:effectRef>
        <a:fontRef idx="minor">
          <a:schemeClr val="lt1"/>
        </a:fontRef>
      </a:style>
    </a:spDef>
    <a:lnDef>
      <a:spPr>
        <a:ln w="28575"/>
      </a:spPr>
      <a:bodyPr/>
      <a:lstStyle/>
      <a:style>
        <a:lnRef idx="1">
          <a:schemeClr val="accent1"/>
        </a:lnRef>
        <a:fillRef idx="0">
          <a:schemeClr val="accent1"/>
        </a:fillRef>
        <a:effectRef idx="0">
          <a:schemeClr val="accent1"/>
        </a:effectRef>
        <a:fontRef idx="minor">
          <a:schemeClr val="tx1"/>
        </a:fontRef>
      </a:style>
    </a:lnDef>
    <a:txDef>
      <a:spPr>
        <a:noFill/>
        <a:ln>
          <a:solidFill>
            <a:schemeClr val="accent1">
              <a:lumMod val="20000"/>
              <a:lumOff val="80000"/>
            </a:schemeClr>
          </a:solidFill>
        </a:ln>
      </a:spPr>
      <a:bodyPr wrap="square" rtlCol="0" anchor="ctr" anchorCtr="1">
        <a:spAutoFit/>
      </a:bodyPr>
      <a:lstStyle>
        <a:defPPr>
          <a:defRPr dirty="0" smtClean="0"/>
        </a:defPPr>
      </a:lstStyle>
    </a:txDef>
  </a:objectDefaults>
  <a:extraClrSchemeLst/>
  <a:extLst>
    <a:ext uri="{05A4C25C-085E-4340-85A3-A5531E510DB2}">
      <thm15:themeFamily xmlns:thm15="http://schemas.microsoft.com/office/thememl/2012/main" name="Office_26713608_TF03460544" id="{7C5973CA-3523-4973-AE5F-937402DDF7B3}" vid="{CE78225F-C34D-4BCF-B53B-4B1D39E2C171}"/>
    </a:ext>
  </a:extLst>
</a:theme>
</file>

<file path=ppt/theme/theme2.xml><?xml version="1.0" encoding="utf-8"?>
<a:theme xmlns:a="http://schemas.openxmlformats.org/drawingml/2006/main" name="Office テーマ">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Calibri">
      <a:maj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Calibri">
      <a:maj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ビジネス プロジェクトの計画の概要プレゼンテーション</Template>
  <TotalTime>3444</TotalTime>
  <Words>1757</Words>
  <Application>Microsoft Office PowerPoint</Application>
  <PresentationFormat>ユーザー設定</PresentationFormat>
  <Paragraphs>226</Paragraphs>
  <Slides>45</Slides>
  <Notes>12</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45</vt:i4>
      </vt:variant>
    </vt:vector>
  </HeadingPairs>
  <TitlesOfParts>
    <vt:vector size="49" baseType="lpstr">
      <vt:lpstr>Meiryo UI</vt:lpstr>
      <vt:lpstr>Arial</vt:lpstr>
      <vt:lpstr>Wingdings</vt:lpstr>
      <vt:lpstr>プロジェクト計画の概要プレゼンテーション</vt:lpstr>
      <vt:lpstr>    貸与型奨学金　説明会</vt:lpstr>
      <vt:lpstr>目次</vt:lpstr>
      <vt:lpstr>１．はじめに</vt:lpstr>
      <vt:lpstr>準備物</vt:lpstr>
      <vt:lpstr>日本学生支援機構の奨学金制度とは</vt:lpstr>
      <vt:lpstr>貸与奨学金を希望する皆さんへ</vt:lpstr>
      <vt:lpstr>貸与奨学金を希望する皆さんへ</vt:lpstr>
      <vt:lpstr>2．貸与奨学金について</vt:lpstr>
      <vt:lpstr>貸与奨学金の種類</vt:lpstr>
      <vt:lpstr>第一種奨学金</vt:lpstr>
      <vt:lpstr>第二種奨学金</vt:lpstr>
      <vt:lpstr>併用貸与について</vt:lpstr>
      <vt:lpstr>入学時特別増額貸与奨学金</vt:lpstr>
      <vt:lpstr>貸与奨学金の申込み資格</vt:lpstr>
      <vt:lpstr>第一種、第二種奨学金の支給方法</vt:lpstr>
      <vt:lpstr>利用できる銀行</vt:lpstr>
      <vt:lpstr>利用できない銀行</vt:lpstr>
      <vt:lpstr>３．第一種奨学金・第二種奨学金 　　　入学時特別増額貸与奨学金 </vt:lpstr>
      <vt:lpstr>第一種奨学金について</vt:lpstr>
      <vt:lpstr>★給付奨学金の貸与を受ける人</vt:lpstr>
      <vt:lpstr>PowerPoint プレゼンテーション</vt:lpstr>
      <vt:lpstr>第二種奨学金について</vt:lpstr>
      <vt:lpstr>入学時特別増額貸与奨学金(一時金)</vt:lpstr>
      <vt:lpstr>利率について</vt:lpstr>
      <vt:lpstr>４．返還方式・保障制度について</vt:lpstr>
      <vt:lpstr>返還方式は2種類あります</vt:lpstr>
      <vt:lpstr>所得連動返還方式</vt:lpstr>
      <vt:lpstr>定額返還方式の割賦方法の選択</vt:lpstr>
      <vt:lpstr>個人信用情報機関の登録と利用等についての同意</vt:lpstr>
      <vt:lpstr>個人信用情報機関とは</vt:lpstr>
      <vt:lpstr>保証制度について</vt:lpstr>
      <vt:lpstr>機関保証制度</vt:lpstr>
      <vt:lpstr>収入基準の審査を受けるためには</vt:lpstr>
      <vt:lpstr>人的保証制度</vt:lpstr>
      <vt:lpstr>保証の変更について</vt:lpstr>
      <vt:lpstr>4.申込の流れ</vt:lpstr>
      <vt:lpstr>申込の流れ（P26参照） </vt:lpstr>
      <vt:lpstr>申込の流れ（P26参照） </vt:lpstr>
      <vt:lpstr>必要書類と提出先</vt:lpstr>
      <vt:lpstr>給付奨学金と合わせて貸与奨学金を借りる人は</vt:lpstr>
      <vt:lpstr>提出期限 </vt:lpstr>
      <vt:lpstr>提出方法</vt:lpstr>
      <vt:lpstr>提出後 </vt:lpstr>
      <vt:lpstr>6.申込期日について</vt:lpstr>
      <vt:lpstr>締め切り厳守</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奨学支援新制度　説明会</dc:title>
  <dc:creator>client8</dc:creator>
  <cp:lastModifiedBy>増田 美里</cp:lastModifiedBy>
  <cp:revision>125</cp:revision>
  <dcterms:created xsi:type="dcterms:W3CDTF">2019-10-24T04:59:29Z</dcterms:created>
  <dcterms:modified xsi:type="dcterms:W3CDTF">2020-05-14T06:56:42Z</dcterms:modified>
</cp:coreProperties>
</file>