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3" d="100"/>
          <a:sy n="83" d="100"/>
        </p:scale>
        <p:origin x="146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AD2C19-04D2-4B15-BAA7-A209687B57E2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71AFC1A-AC01-4572-B6D3-0E951B27A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-masuda@takara-univ.ac.jp" TargetMode="External"/><Relationship Id="rId2" Type="http://schemas.openxmlformats.org/officeDocument/2006/relationships/hyperlink" Target="mailto:t-yamato@takara-univ.ac.j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gakuseika@takara-univ.ac.j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tgakuseika@takara-univ.ac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gakuseika@takara-univ.ac.j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gakuseika@takara-univ.ac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大学から申し込み可能な奨学金種類紹介</a:t>
            </a:r>
          </a:p>
        </p:txBody>
      </p:sp>
    </p:spTree>
    <p:extLst>
      <p:ext uri="{BB962C8B-B14F-4D97-AF65-F5344CB8AC3E}">
        <p14:creationId xmlns:p14="http://schemas.microsoft.com/office/powerpoint/2010/main" val="3338081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基本、日本学生支援機構の奨学金の申し込み時期は春と秋の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回ですが、家計の急変により奨学金が必要となった学生は</a:t>
            </a:r>
            <a:r>
              <a:rPr lang="ja-JP" altLang="en-US" dirty="0"/>
              <a:t>下記までご相談ください。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奨学金担当者アドレス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t-yamato@takara-univ.ac.jp</a:t>
            </a:r>
            <a:r>
              <a:rPr lang="ja-JP" altLang="en-US" dirty="0"/>
              <a:t>＜大和＞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>
                <a:hlinkClick r:id="rId3"/>
              </a:rPr>
              <a:t>m-masuda@takara-univ.ac.jp</a:t>
            </a:r>
            <a:r>
              <a:rPr lang="ja-JP" altLang="en-US" dirty="0"/>
              <a:t>＜増田＞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家計急変による奨学金の申し込み</a:t>
            </a:r>
          </a:p>
        </p:txBody>
      </p:sp>
    </p:spTree>
    <p:extLst>
      <p:ext uri="{BB962C8B-B14F-4D97-AF65-F5344CB8AC3E}">
        <p14:creationId xmlns:p14="http://schemas.microsoft.com/office/powerpoint/2010/main" val="34538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宝塚大学独自の奨学金制度</a:t>
            </a:r>
            <a:endParaRPr kumimoji="1" lang="en-US" altLang="ja-JP" dirty="0"/>
          </a:p>
          <a:p>
            <a:r>
              <a:rPr lang="ja-JP" altLang="en-US" dirty="0"/>
              <a:t>給付型の奨学金</a:t>
            </a:r>
            <a:endParaRPr lang="en-US" altLang="ja-JP" dirty="0"/>
          </a:p>
          <a:p>
            <a:r>
              <a:rPr lang="ja-JP" altLang="en-US" dirty="0"/>
              <a:t>年</a:t>
            </a:r>
            <a:r>
              <a:rPr lang="en-US" altLang="ja-JP" dirty="0">
                <a:latin typeface="+mj-ea"/>
                <a:ea typeface="+mj-ea"/>
              </a:rPr>
              <a:t>1</a:t>
            </a:r>
            <a:r>
              <a:rPr lang="ja-JP" altLang="en-US" dirty="0">
                <a:latin typeface="+mj-ea"/>
                <a:ea typeface="+mj-ea"/>
              </a:rPr>
              <a:t>回</a:t>
            </a:r>
            <a:r>
              <a:rPr lang="ja-JP" altLang="en-US" dirty="0"/>
              <a:t>の募集</a:t>
            </a:r>
            <a:endParaRPr lang="en-US" altLang="ja-JP" dirty="0"/>
          </a:p>
          <a:p>
            <a:r>
              <a:rPr lang="ja-JP" altLang="en-US" dirty="0"/>
              <a:t>申し込み条件はホームページに掲載の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「宝塚大学奨学金制度募集要項」をよく読んで確認してください。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留学生も申し込み可能です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宝塚大学奨学金制度</a:t>
            </a:r>
          </a:p>
        </p:txBody>
      </p:sp>
    </p:spTree>
    <p:extLst>
      <p:ext uri="{BB962C8B-B14F-4D97-AF65-F5344CB8AC3E}">
        <p14:creationId xmlns:p14="http://schemas.microsoft.com/office/powerpoint/2010/main" val="617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申し込み希望者はホームページに掲載の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「</a:t>
            </a:r>
            <a:r>
              <a:rPr lang="ja-JP" altLang="en-US" sz="3200" dirty="0">
                <a:solidFill>
                  <a:srgbClr val="FF0000"/>
                </a:solidFill>
              </a:rPr>
              <a:t>宝塚奨学金募集要項</a:t>
            </a:r>
            <a:r>
              <a:rPr lang="ja-JP" altLang="en-US" sz="3200" dirty="0"/>
              <a:t>」をよく読んで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29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日までに</a:t>
            </a:r>
            <a:r>
              <a:rPr lang="ja-JP" altLang="en-US" sz="3000" dirty="0">
                <a:latin typeface="+mn-ea"/>
              </a:rPr>
              <a:t>下記へ申し込んで下さい。</a:t>
            </a:r>
            <a:endParaRPr lang="en-US" altLang="ja-JP" sz="3000" dirty="0">
              <a:latin typeface="+mn-ea"/>
            </a:endParaRPr>
          </a:p>
          <a:p>
            <a:pPr marL="0" indent="0">
              <a:buNone/>
            </a:pPr>
            <a:r>
              <a:rPr lang="en-US" altLang="ja-JP" sz="4000" dirty="0">
                <a:solidFill>
                  <a:srgbClr val="FF0000"/>
                </a:solidFill>
                <a:latin typeface="+mn-ea"/>
                <a:hlinkClick r:id="rId2"/>
              </a:rPr>
              <a:t>tgakuseika@takara-univ.ac.jp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へメールを送ってください。</a:t>
            </a:r>
            <a:endParaRPr lang="en-US" altLang="ja-JP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宝塚大学奨学金制度</a:t>
            </a:r>
          </a:p>
        </p:txBody>
      </p:sp>
    </p:spTree>
    <p:extLst>
      <p:ext uri="{BB962C8B-B14F-4D97-AF65-F5344CB8AC3E}">
        <p14:creationId xmlns:p14="http://schemas.microsoft.com/office/powerpoint/2010/main" val="181523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大学ではお手続きをしませんが、大学に募集要項が届いている奨学金制度の紹介です。下記に申込希望者は各自お手続きをしてください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交通事故遺児育英会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（ホームページにポスターと募集要項をアップしています）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その他、奨学金のお知らせ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931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sz="4400" dirty="0">
                <a:solidFill>
                  <a:srgbClr val="FF0000"/>
                </a:solidFill>
                <a:latin typeface="+mn-ea"/>
              </a:rPr>
              <a:t>5</a:t>
            </a:r>
            <a:r>
              <a:rPr kumimoji="1" lang="ja-JP" altLang="en-US" sz="4400" dirty="0">
                <a:solidFill>
                  <a:srgbClr val="FF0000"/>
                </a:solidFill>
                <a:latin typeface="+mn-ea"/>
              </a:rPr>
              <a:t>月</a:t>
            </a:r>
            <a:r>
              <a:rPr kumimoji="1" lang="en-US" altLang="ja-JP" sz="4400" dirty="0">
                <a:solidFill>
                  <a:srgbClr val="FF0000"/>
                </a:solidFill>
                <a:latin typeface="+mn-ea"/>
              </a:rPr>
              <a:t>15</a:t>
            </a:r>
            <a:r>
              <a:rPr kumimoji="1" lang="ja-JP" altLang="en-US" sz="4400" dirty="0">
                <a:solidFill>
                  <a:srgbClr val="FF0000"/>
                </a:solidFill>
                <a:latin typeface="+mn-ea"/>
              </a:rPr>
              <a:t>日</a:t>
            </a:r>
            <a:r>
              <a:rPr kumimoji="1" lang="ja-JP" altLang="en-US" sz="4800" dirty="0"/>
              <a:t>まで</a:t>
            </a:r>
            <a:r>
              <a:rPr lang="ja-JP" altLang="en-US" sz="4800" dirty="0"/>
              <a:t>に</a:t>
            </a:r>
            <a:endParaRPr lang="en-US" altLang="ja-JP" sz="4800" dirty="0"/>
          </a:p>
          <a:p>
            <a:r>
              <a:rPr lang="ja-JP" altLang="en-US" sz="4800" dirty="0"/>
              <a:t>宝塚大学学務課 </a:t>
            </a:r>
            <a:r>
              <a:rPr lang="en-US" altLang="ja-JP" sz="4800" dirty="0">
                <a:hlinkClick r:id="rId2"/>
              </a:rPr>
              <a:t>tgakuseika@takarauniv.ac.jp</a:t>
            </a:r>
            <a:r>
              <a:rPr lang="ja-JP" altLang="en-US" sz="3200" dirty="0"/>
              <a:t>へ</a:t>
            </a:r>
            <a:endParaRPr lang="en-US" altLang="ja-JP" sz="3200" dirty="0"/>
          </a:p>
          <a:p>
            <a:r>
              <a:rPr lang="en-US" altLang="ja-JP" sz="3200" dirty="0"/>
              <a:t>【</a:t>
            </a:r>
            <a:r>
              <a:rPr lang="ja-JP" altLang="en-US" sz="3200" dirty="0"/>
              <a:t>氏名</a:t>
            </a:r>
            <a:r>
              <a:rPr lang="en-US" altLang="ja-JP" sz="3200" dirty="0"/>
              <a:t>】【</a:t>
            </a:r>
            <a:r>
              <a:rPr lang="ja-JP" altLang="en-US" sz="3200" dirty="0"/>
              <a:t>学籍番号</a:t>
            </a:r>
            <a:r>
              <a:rPr lang="en-US" altLang="ja-JP" sz="3200" dirty="0"/>
              <a:t>】【</a:t>
            </a:r>
            <a:r>
              <a:rPr lang="ja-JP" altLang="en-US" sz="3200" dirty="0"/>
              <a:t>希望の奨学金</a:t>
            </a:r>
            <a:r>
              <a:rPr lang="en-US" altLang="ja-JP" sz="3200" dirty="0"/>
              <a:t>】</a:t>
            </a:r>
            <a:r>
              <a:rPr lang="ja-JP" altLang="en-US" sz="3200" dirty="0"/>
              <a:t>を記載してメールをして下さい。</a:t>
            </a:r>
            <a:endParaRPr kumimoji="1" lang="ja-JP" altLang="en-US" sz="32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奨学金申し込み希望者は</a:t>
            </a:r>
          </a:p>
        </p:txBody>
      </p:sp>
    </p:spTree>
    <p:extLst>
      <p:ext uri="{BB962C8B-B14F-4D97-AF65-F5344CB8AC3E}">
        <p14:creationId xmlns:p14="http://schemas.microsoft.com/office/powerpoint/2010/main" val="406458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様々な自治体、企業が奨学金制度を実施しています。</a:t>
            </a:r>
            <a:endParaRPr kumimoji="1" lang="en-US" altLang="ja-JP" dirty="0"/>
          </a:p>
          <a:p>
            <a:r>
              <a:rPr lang="ja-JP" altLang="en-US" dirty="0"/>
              <a:t>ここでは宝塚大学から申し込みが可能（宝塚大学で申し込み手続きができる）奨学金を制度を紹介します。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ここで紹介する奨学金制度以外の奨学金については、各自調べて申し込みを行ってください。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（複数の奨学金制度を利用する場合、併用が可能かどうか確認するようにしてください）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奨学金申し込み希望者へ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3783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日本学生支援機構第一種奨学金</a:t>
            </a:r>
            <a:endParaRPr kumimoji="1" lang="en-US" altLang="ja-JP" dirty="0"/>
          </a:p>
          <a:p>
            <a:r>
              <a:rPr lang="ja-JP" altLang="en-US" dirty="0"/>
              <a:t>日本学生支援機構第二種奨学金</a:t>
            </a:r>
            <a:endParaRPr kumimoji="1" lang="en-US" altLang="ja-JP" dirty="0"/>
          </a:p>
          <a:p>
            <a:r>
              <a:rPr lang="ja-JP" altLang="en-US" dirty="0"/>
              <a:t>日本学生支援機構給付奨学金</a:t>
            </a:r>
            <a:endParaRPr lang="en-US" altLang="ja-JP" dirty="0"/>
          </a:p>
          <a:p>
            <a:r>
              <a:rPr lang="ja-JP" altLang="en-US" dirty="0"/>
              <a:t>家計急変による奨学金の申し込み</a:t>
            </a:r>
            <a:r>
              <a:rPr lang="ja-JP" altLang="en-US" sz="1800" dirty="0"/>
              <a:t>＜日本学生支援機構＞</a:t>
            </a:r>
            <a:endParaRPr lang="en-US" altLang="ja-JP" sz="1800" dirty="0"/>
          </a:p>
          <a:p>
            <a:r>
              <a:rPr kumimoji="1" lang="ja-JP" altLang="en-US" dirty="0"/>
              <a:t>宝塚大学奨学金制度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大学で手続きできる奨学金一覧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07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貸与型奨学金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貸与型奨学金は返還義務があります。借りる奨学金です。貸与終了後、奨学金を</a:t>
            </a:r>
            <a:r>
              <a:rPr lang="ja-JP" altLang="en-US" dirty="0"/>
              <a:t>返還</a:t>
            </a:r>
            <a:r>
              <a:rPr kumimoji="1" lang="ja-JP" altLang="en-US" dirty="0"/>
              <a:t>する必要があります。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給付型奨学金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給付型奨学金</a:t>
            </a:r>
            <a:r>
              <a:rPr kumimoji="1" lang="ja-JP" altLang="en-US" dirty="0"/>
              <a:t>は基本、返還義務がありません。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ただし、奨学生として廃止になる等、返還義務が発生する場合もあります。申込時に規約をよく読みましょう。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奨学金の種類は二種類あります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979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新規申し込み時期は春と秋の二回</a:t>
            </a:r>
            <a:endParaRPr kumimoji="1" lang="en-US" altLang="ja-JP" dirty="0"/>
          </a:p>
          <a:p>
            <a:r>
              <a:rPr lang="ja-JP" altLang="en-US" dirty="0"/>
              <a:t>貸与型の奨学金と給付型の奨学金がある</a:t>
            </a:r>
            <a:endParaRPr lang="en-US" altLang="ja-JP" dirty="0"/>
          </a:p>
          <a:p>
            <a:r>
              <a:rPr lang="ja-JP" altLang="en-US" dirty="0"/>
              <a:t>外国籍の人は在留資格が</a:t>
            </a:r>
            <a:r>
              <a:rPr lang="ja-JP" altLang="en-US" dirty="0">
                <a:solidFill>
                  <a:srgbClr val="FFC000"/>
                </a:solidFill>
              </a:rPr>
              <a:t>「法定特別永住者」「永住者」「日本人の配偶者等」「永住者の配偶者等」「定住者」</a:t>
            </a:r>
            <a:r>
              <a:rPr lang="ja-JP" altLang="en-US" dirty="0"/>
              <a:t>の人しか申し込めません。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日本学生支援機構の奨学金</a:t>
            </a:r>
          </a:p>
        </p:txBody>
      </p:sp>
    </p:spTree>
    <p:extLst>
      <p:ext uri="{BB962C8B-B14F-4D97-AF65-F5344CB8AC3E}">
        <p14:creationId xmlns:p14="http://schemas.microsoft.com/office/powerpoint/2010/main" val="464887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利息のない第一種奨学金</a:t>
            </a:r>
            <a:endParaRPr kumimoji="1" lang="en-US" altLang="ja-JP" dirty="0"/>
          </a:p>
          <a:p>
            <a:r>
              <a:rPr lang="ja-JP" altLang="en-US" dirty="0"/>
              <a:t>利息のある第二種奨学金</a:t>
            </a:r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第一種、第二種ともに奨学金制度に申し込み後、審査があります。収入・学力等の基準で審査を行いますが、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第二種ほうが審査基準が緩やかです。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日本学生支援機構の</a:t>
            </a:r>
            <a:br>
              <a:rPr kumimoji="1" lang="en-US" altLang="ja-JP" dirty="0"/>
            </a:br>
            <a:r>
              <a:rPr lang="ja-JP" altLang="en-US" dirty="0"/>
              <a:t>貸与奨学金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940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sz="3200" dirty="0"/>
              <a:t>申し込み希望者はホームページに掲載の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「貸与奨学金説明会」</a:t>
            </a:r>
            <a:r>
              <a:rPr lang="ja-JP" altLang="en-US" sz="3200" dirty="0"/>
              <a:t>を必ず確認し、書類提出期限までに申し込み手続きをしてください。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申し込み希望者は</a:t>
            </a: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15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日</a:t>
            </a:r>
            <a:r>
              <a:rPr lang="ja-JP" altLang="en-US" sz="3200" dirty="0"/>
              <a:t>までに、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宝塚大学学務課 </a:t>
            </a:r>
            <a:r>
              <a:rPr lang="en-US" altLang="ja-JP" sz="3200" dirty="0">
                <a:solidFill>
                  <a:srgbClr val="FF0000"/>
                </a:solidFill>
                <a:hlinkClick r:id="rId2"/>
              </a:rPr>
              <a:t>tgakuseika@takara-univ.ac.jp</a:t>
            </a:r>
            <a:r>
              <a:rPr lang="ja-JP" altLang="en-US" sz="3200" dirty="0">
                <a:solidFill>
                  <a:srgbClr val="FF0000"/>
                </a:solidFill>
              </a:rPr>
              <a:t>へメールしてください。</a:t>
            </a:r>
            <a:endParaRPr lang="en-US" altLang="ja-JP" sz="32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日本学生支援機構の貸与奨学金</a:t>
            </a:r>
          </a:p>
        </p:txBody>
      </p:sp>
    </p:spTree>
    <p:extLst>
      <p:ext uri="{BB962C8B-B14F-4D97-AF65-F5344CB8AC3E}">
        <p14:creationId xmlns:p14="http://schemas.microsoft.com/office/powerpoint/2010/main" val="59752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奨学金申込後、主に「収入・家計基準」「学力基準」で奨学生採用審査がある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奨学生は毎月一定額が給付される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＜区分によって額は異なります＞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日本学生支援機構給付奨学金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16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申し込み希望者はホームページに掲載の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「給付奨学金説明会」</a:t>
            </a:r>
            <a:r>
              <a:rPr lang="ja-JP" altLang="en-US" dirty="0"/>
              <a:t>を必ず確認し、書類提出期限までに申し込み手続きをしてください。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4000" dirty="0"/>
              <a:t>申し込み希望者は</a:t>
            </a: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4000" dirty="0">
                <a:solidFill>
                  <a:srgbClr val="FF0000"/>
                </a:solidFill>
                <a:latin typeface="+mn-ea"/>
              </a:rPr>
              <a:t>15</a:t>
            </a:r>
            <a:r>
              <a:rPr lang="ja-JP" altLang="en-US" sz="4000" dirty="0">
                <a:solidFill>
                  <a:srgbClr val="FF0000"/>
                </a:solidFill>
                <a:latin typeface="+mn-ea"/>
              </a:rPr>
              <a:t>日</a:t>
            </a:r>
            <a:r>
              <a:rPr lang="ja-JP" altLang="en-US" sz="4000" dirty="0"/>
              <a:t>までに、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宝塚大学学務課 </a:t>
            </a:r>
            <a:r>
              <a:rPr lang="en-US" altLang="ja-JP" sz="4000" dirty="0">
                <a:hlinkClick r:id="rId2"/>
              </a:rPr>
              <a:t>tgakuseika@takara-univ.ac.jp</a:t>
            </a:r>
            <a:r>
              <a:rPr lang="ja-JP" altLang="en-US" sz="4000" dirty="0"/>
              <a:t>へメールしてください。</a:t>
            </a:r>
            <a:endParaRPr lang="en-US" altLang="ja-JP" sz="4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日本学生支援機構給付奨学金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389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80</TotalTime>
  <Words>771</Words>
  <Application>Microsoft Office PowerPoint</Application>
  <PresentationFormat>画面に合わせる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HGP明朝E</vt:lpstr>
      <vt:lpstr>Candara</vt:lpstr>
      <vt:lpstr>Symbol</vt:lpstr>
      <vt:lpstr>ウェーブ</vt:lpstr>
      <vt:lpstr>大学から申し込み可能な奨学金種類紹介</vt:lpstr>
      <vt:lpstr>奨学金申し込み希望者へ</vt:lpstr>
      <vt:lpstr>大学で手続きできる奨学金一覧</vt:lpstr>
      <vt:lpstr>奨学金の種類は二種類あります</vt:lpstr>
      <vt:lpstr>日本学生支援機構の奨学金</vt:lpstr>
      <vt:lpstr>日本学生支援機構の 貸与奨学金</vt:lpstr>
      <vt:lpstr>日本学生支援機構の貸与奨学金</vt:lpstr>
      <vt:lpstr>日本学生支援機構給付奨学金 </vt:lpstr>
      <vt:lpstr>日本学生支援機構給付奨学金</vt:lpstr>
      <vt:lpstr>家計急変による奨学金の申し込み</vt:lpstr>
      <vt:lpstr>宝塚大学奨学金制度</vt:lpstr>
      <vt:lpstr>宝塚大学奨学金制度</vt:lpstr>
      <vt:lpstr>その他、奨学金のお知らせ</vt:lpstr>
      <vt:lpstr>奨学金申し込み希望者は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大学から申し込み可能な奨学金種類紹介</dc:title>
  <dc:creator>Windows ユーザー</dc:creator>
  <cp:lastModifiedBy>増田 美里</cp:lastModifiedBy>
  <cp:revision>10</cp:revision>
  <dcterms:created xsi:type="dcterms:W3CDTF">2020-04-27T04:50:27Z</dcterms:created>
  <dcterms:modified xsi:type="dcterms:W3CDTF">2020-05-08T10:54:21Z</dcterms:modified>
</cp:coreProperties>
</file>