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tags/tag5.xml" ContentType="application/vnd.openxmlformats-officedocument.presentationml.tags+xml"/>
  <Override PartName="/ppt/notesSlides/notesSlide12.xml" ContentType="application/vnd.openxmlformats-officedocument.presentationml.notesSlide+xml"/>
  <Override PartName="/ppt/tags/tag6.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7.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8.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notesMasterIdLst>
    <p:notesMasterId r:id="rId49"/>
  </p:notesMasterIdLst>
  <p:handoutMasterIdLst>
    <p:handoutMasterId r:id="rId50"/>
  </p:handoutMasterIdLst>
  <p:sldIdLst>
    <p:sldId id="268" r:id="rId2"/>
    <p:sldId id="269" r:id="rId3"/>
    <p:sldId id="279" r:id="rId4"/>
    <p:sldId id="322" r:id="rId5"/>
    <p:sldId id="270" r:id="rId6"/>
    <p:sldId id="271" r:id="rId7"/>
    <p:sldId id="273" r:id="rId8"/>
    <p:sldId id="280" r:id="rId9"/>
    <p:sldId id="281" r:id="rId10"/>
    <p:sldId id="311" r:id="rId11"/>
    <p:sldId id="312" r:id="rId12"/>
    <p:sldId id="282" r:id="rId13"/>
    <p:sldId id="313" r:id="rId14"/>
    <p:sldId id="274" r:id="rId15"/>
    <p:sldId id="285" r:id="rId16"/>
    <p:sldId id="314" r:id="rId17"/>
    <p:sldId id="295" r:id="rId18"/>
    <p:sldId id="316" r:id="rId19"/>
    <p:sldId id="315" r:id="rId20"/>
    <p:sldId id="286" r:id="rId21"/>
    <p:sldId id="283" r:id="rId22"/>
    <p:sldId id="317" r:id="rId23"/>
    <p:sldId id="287" r:id="rId24"/>
    <p:sldId id="288" r:id="rId25"/>
    <p:sldId id="289" r:id="rId26"/>
    <p:sldId id="290" r:id="rId27"/>
    <p:sldId id="291" r:id="rId28"/>
    <p:sldId id="318" r:id="rId29"/>
    <p:sldId id="319" r:id="rId30"/>
    <p:sldId id="292" r:id="rId31"/>
    <p:sldId id="293" r:id="rId32"/>
    <p:sldId id="294" r:id="rId33"/>
    <p:sldId id="296" r:id="rId34"/>
    <p:sldId id="297" r:id="rId35"/>
    <p:sldId id="298" r:id="rId36"/>
    <p:sldId id="320" r:id="rId37"/>
    <p:sldId id="321" r:id="rId38"/>
    <p:sldId id="299" r:id="rId39"/>
    <p:sldId id="300" r:id="rId40"/>
    <p:sldId id="301" r:id="rId41"/>
    <p:sldId id="303" r:id="rId42"/>
    <p:sldId id="304" r:id="rId43"/>
    <p:sldId id="306" r:id="rId44"/>
    <p:sldId id="307" r:id="rId45"/>
    <p:sldId id="308" r:id="rId46"/>
    <p:sldId id="309" r:id="rId47"/>
    <p:sldId id="310" r:id="rId48"/>
  </p:sldIdLst>
  <p:sldSz cx="12188825"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C36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p:cViewPr varScale="1">
        <p:scale>
          <a:sx n="87" d="100"/>
          <a:sy n="87" d="100"/>
        </p:scale>
        <p:origin x="523" y="72"/>
      </p:cViewPr>
      <p:guideLst>
        <p:guide orient="horz" pos="2160"/>
        <p:guide orient="horz" pos="384"/>
        <p:guide orient="horz" pos="3792"/>
        <p:guide pos="959"/>
        <p:guide pos="6719"/>
      </p:guideLst>
    </p:cSldViewPr>
  </p:slideViewPr>
  <p:notesTextViewPr>
    <p:cViewPr>
      <p:scale>
        <a:sx n="100" d="100"/>
        <a:sy n="100" d="100"/>
      </p:scale>
      <p:origin x="0" y="0"/>
    </p:cViewPr>
  </p:notesTextViewPr>
  <p:sorterViewPr>
    <p:cViewPr>
      <p:scale>
        <a:sx n="100" d="100"/>
        <a:sy n="100" d="100"/>
      </p:scale>
      <p:origin x="0" y="9186"/>
    </p:cViewPr>
  </p:sorterViewPr>
  <p:notesViewPr>
    <p:cSldViewPr showGuides="1">
      <p:cViewPr varScale="1">
        <p:scale>
          <a:sx n="88" d="100"/>
          <a:sy n="88" d="100"/>
        </p:scale>
        <p:origin x="379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modSld modMainMaster modNotesMaster modHandout">
      <pc:chgData name="Fake Test User" userId="SID-0" providerId="Test" clId="FakeClientId" dt="2018-12-04T03:01:22.253" v="43"/>
      <pc:docMkLst>
        <pc:docMk/>
      </pc:docMkLst>
      <pc:sldChg chg="modSp modNotes">
        <pc:chgData name="Fake Test User" userId="SID-0" providerId="Test" clId="FakeClientId" dt="2018-12-04T02:58:50.768" v="26" actId="790"/>
        <pc:sldMkLst>
          <pc:docMk/>
          <pc:sldMk cId="2957189582" sldId="268"/>
        </pc:sldMkLst>
        <pc:spChg chg="mod">
          <ac:chgData name="Fake Test User" userId="SID-0" providerId="Test" clId="FakeClientId" dt="2018-12-04T02:58:50.768" v="26" actId="790"/>
          <ac:spMkLst>
            <pc:docMk/>
            <pc:sldMk cId="2957189582" sldId="268"/>
            <ac:spMk id="2" creationId="{00000000-0000-0000-0000-000000000000}"/>
          </ac:spMkLst>
        </pc:spChg>
        <pc:spChg chg="mod">
          <ac:chgData name="Fake Test User" userId="SID-0" providerId="Test" clId="FakeClientId" dt="2018-12-04T02:58:50.768" v="26" actId="790"/>
          <ac:spMkLst>
            <pc:docMk/>
            <pc:sldMk cId="2957189582" sldId="268"/>
            <ac:spMk id="3" creationId="{00000000-0000-0000-0000-000000000000}"/>
          </ac:spMkLst>
        </pc:spChg>
      </pc:sldChg>
      <pc:sldChg chg="modSp modNotes">
        <pc:chgData name="Fake Test User" userId="SID-0" providerId="Test" clId="FakeClientId" dt="2018-12-04T03:00:23.544" v="37" actId="790"/>
        <pc:sldMkLst>
          <pc:docMk/>
          <pc:sldMk cId="3148110083" sldId="269"/>
        </pc:sldMkLst>
        <pc:spChg chg="mod">
          <ac:chgData name="Fake Test User" userId="SID-0" providerId="Test" clId="FakeClientId" dt="2018-12-04T03:00:23.544" v="37" actId="790"/>
          <ac:spMkLst>
            <pc:docMk/>
            <pc:sldMk cId="3148110083" sldId="269"/>
            <ac:spMk id="2" creationId="{00000000-0000-0000-0000-000000000000}"/>
          </ac:spMkLst>
        </pc:spChg>
        <pc:spChg chg="mod">
          <ac:chgData name="Fake Test User" userId="SID-0" providerId="Test" clId="FakeClientId" dt="2018-12-04T03:00:23.544" v="37" actId="790"/>
          <ac:spMkLst>
            <pc:docMk/>
            <pc:sldMk cId="3148110083" sldId="269"/>
            <ac:spMk id="3" creationId="{00000000-0000-0000-0000-000000000000}"/>
          </ac:spMkLst>
        </pc:spChg>
      </pc:sldChg>
      <pc:sldChg chg="modSp modNotes">
        <pc:chgData name="Fake Test User" userId="SID-0" providerId="Test" clId="FakeClientId" dt="2018-12-04T02:58:58.361" v="27" actId="790"/>
        <pc:sldMkLst>
          <pc:docMk/>
          <pc:sldMk cId="1152966011" sldId="270"/>
        </pc:sldMkLst>
        <pc:spChg chg="mod">
          <ac:chgData name="Fake Test User" userId="SID-0" providerId="Test" clId="FakeClientId" dt="2018-12-04T02:58:58.361" v="27" actId="790"/>
          <ac:spMkLst>
            <pc:docMk/>
            <pc:sldMk cId="1152966011" sldId="270"/>
            <ac:spMk id="2" creationId="{00000000-0000-0000-0000-000000000000}"/>
          </ac:spMkLst>
        </pc:spChg>
        <pc:spChg chg="mod">
          <ac:chgData name="Fake Test User" userId="SID-0" providerId="Test" clId="FakeClientId" dt="2018-12-04T02:58:58.361" v="27" actId="790"/>
          <ac:spMkLst>
            <pc:docMk/>
            <pc:sldMk cId="1152966011" sldId="270"/>
            <ac:spMk id="3" creationId="{00000000-0000-0000-0000-000000000000}"/>
          </ac:spMkLst>
        </pc:spChg>
        <pc:spChg chg="mod">
          <ac:chgData name="Fake Test User" userId="SID-0" providerId="Test" clId="FakeClientId" dt="2018-12-04T02:58:58.361" v="27" actId="790"/>
          <ac:spMkLst>
            <pc:docMk/>
            <pc:sldMk cId="1152966011" sldId="270"/>
            <ac:spMk id="4" creationId="{00000000-0000-0000-0000-000000000000}"/>
          </ac:spMkLst>
        </pc:spChg>
      </pc:sldChg>
      <pc:sldChg chg="modSp modNotes">
        <pc:chgData name="Fake Test User" userId="SID-0" providerId="Test" clId="FakeClientId" dt="2018-12-04T03:00:47.162" v="40" actId="790"/>
        <pc:sldMkLst>
          <pc:docMk/>
          <pc:sldMk cId="1255868717" sldId="271"/>
        </pc:sldMkLst>
        <pc:spChg chg="mod">
          <ac:chgData name="Fake Test User" userId="SID-0" providerId="Test" clId="FakeClientId" dt="2018-12-04T03:00:47.162" v="40" actId="790"/>
          <ac:spMkLst>
            <pc:docMk/>
            <pc:sldMk cId="1255868717" sldId="271"/>
            <ac:spMk id="2" creationId="{00000000-0000-0000-0000-000000000000}"/>
          </ac:spMkLst>
        </pc:spChg>
        <pc:spChg chg="mod">
          <ac:chgData name="Fake Test User" userId="SID-0" providerId="Test" clId="FakeClientId" dt="2018-12-04T03:00:47.162" v="40" actId="790"/>
          <ac:spMkLst>
            <pc:docMk/>
            <pc:sldMk cId="1255868717" sldId="271"/>
            <ac:spMk id="3" creationId="{00000000-0000-0000-0000-000000000000}"/>
          </ac:spMkLst>
        </pc:spChg>
      </pc:sldChg>
      <pc:sldChg chg="modSp modNotes">
        <pc:chgData name="Fake Test User" userId="SID-0" providerId="Test" clId="FakeClientId" dt="2018-12-04T02:59:05.627" v="29" actId="790"/>
        <pc:sldMkLst>
          <pc:docMk/>
          <pc:sldMk cId="3224243975" sldId="272"/>
        </pc:sldMkLst>
        <pc:spChg chg="mod">
          <ac:chgData name="Fake Test User" userId="SID-0" providerId="Test" clId="FakeClientId" dt="2018-12-04T02:59:05.627" v="29" actId="790"/>
          <ac:spMkLst>
            <pc:docMk/>
            <pc:sldMk cId="3224243975" sldId="272"/>
            <ac:spMk id="2" creationId="{00000000-0000-0000-0000-000000000000}"/>
          </ac:spMkLst>
        </pc:spChg>
        <pc:spChg chg="mod">
          <ac:chgData name="Fake Test User" userId="SID-0" providerId="Test" clId="FakeClientId" dt="2018-12-04T02:59:05.627" v="29" actId="790"/>
          <ac:spMkLst>
            <pc:docMk/>
            <pc:sldMk cId="3224243975" sldId="272"/>
            <ac:spMk id="3" creationId="{00000000-0000-0000-0000-000000000000}"/>
          </ac:spMkLst>
        </pc:spChg>
        <pc:spChg chg="mod">
          <ac:chgData name="Fake Test User" userId="SID-0" providerId="Test" clId="FakeClientId" dt="2018-12-04T02:59:05.627" v="29" actId="790"/>
          <ac:spMkLst>
            <pc:docMk/>
            <pc:sldMk cId="3224243975" sldId="272"/>
            <ac:spMk id="4" creationId="{00000000-0000-0000-0000-000000000000}"/>
          </ac:spMkLst>
        </pc:spChg>
      </pc:sldChg>
      <pc:sldChg chg="modSp modNotes">
        <pc:chgData name="Fake Test User" userId="SID-0" providerId="Test" clId="FakeClientId" dt="2018-12-04T03:01:07.629" v="42" actId="790"/>
        <pc:sldMkLst>
          <pc:docMk/>
          <pc:sldMk cId="3519010733" sldId="273"/>
        </pc:sldMkLst>
        <pc:spChg chg="mod">
          <ac:chgData name="Fake Test User" userId="SID-0" providerId="Test" clId="FakeClientId" dt="2018-12-04T03:01:07.629" v="42" actId="790"/>
          <ac:spMkLst>
            <pc:docMk/>
            <pc:sldMk cId="3519010733" sldId="273"/>
            <ac:spMk id="2" creationId="{00000000-0000-0000-0000-000000000000}"/>
          </ac:spMkLst>
        </pc:spChg>
        <pc:spChg chg="mod">
          <ac:chgData name="Fake Test User" userId="SID-0" providerId="Test" clId="FakeClientId" dt="2018-12-04T03:01:07.629" v="42" actId="790"/>
          <ac:spMkLst>
            <pc:docMk/>
            <pc:sldMk cId="3519010733" sldId="273"/>
            <ac:spMk id="3" creationId="{00000000-0000-0000-0000-000000000000}"/>
          </ac:spMkLst>
        </pc:spChg>
      </pc:sldChg>
      <pc:sldChg chg="modSp modNotes">
        <pc:chgData name="Fake Test User" userId="SID-0" providerId="Test" clId="FakeClientId" dt="2018-12-04T02:59:17.829" v="31" actId="790"/>
        <pc:sldMkLst>
          <pc:docMk/>
          <pc:sldMk cId="515381222" sldId="274"/>
        </pc:sldMkLst>
        <pc:spChg chg="mod">
          <ac:chgData name="Fake Test User" userId="SID-0" providerId="Test" clId="FakeClientId" dt="2018-12-04T02:59:17.829" v="31" actId="790"/>
          <ac:spMkLst>
            <pc:docMk/>
            <pc:sldMk cId="515381222" sldId="274"/>
            <ac:spMk id="2" creationId="{00000000-0000-0000-0000-000000000000}"/>
          </ac:spMkLst>
        </pc:spChg>
        <pc:spChg chg="mod">
          <ac:chgData name="Fake Test User" userId="SID-0" providerId="Test" clId="FakeClientId" dt="2018-12-04T02:59:17.829" v="31" actId="790"/>
          <ac:spMkLst>
            <pc:docMk/>
            <pc:sldMk cId="515381222" sldId="274"/>
            <ac:spMk id="3" creationId="{00000000-0000-0000-0000-000000000000}"/>
          </ac:spMkLst>
        </pc:spChg>
      </pc:sldChg>
      <pc:sldChg chg="modSp modNotes">
        <pc:chgData name="Fake Test User" userId="SID-0" providerId="Test" clId="FakeClientId" dt="2018-12-04T02:59:22.547" v="32" actId="790"/>
        <pc:sldMkLst>
          <pc:docMk/>
          <pc:sldMk cId="2819748410" sldId="275"/>
        </pc:sldMkLst>
        <pc:spChg chg="mod">
          <ac:chgData name="Fake Test User" userId="SID-0" providerId="Test" clId="FakeClientId" dt="2018-12-04T02:59:22.547" v="32" actId="790"/>
          <ac:spMkLst>
            <pc:docMk/>
            <pc:sldMk cId="2819748410" sldId="275"/>
            <ac:spMk id="2" creationId="{00000000-0000-0000-0000-000000000000}"/>
          </ac:spMkLst>
        </pc:spChg>
        <pc:spChg chg="mod">
          <ac:chgData name="Fake Test User" userId="SID-0" providerId="Test" clId="FakeClientId" dt="2018-12-04T02:59:22.547" v="32" actId="790"/>
          <ac:spMkLst>
            <pc:docMk/>
            <pc:sldMk cId="2819748410" sldId="275"/>
            <ac:spMk id="3" creationId="{00000000-0000-0000-0000-000000000000}"/>
          </ac:spMkLst>
        </pc:spChg>
        <pc:spChg chg="mod">
          <ac:chgData name="Fake Test User" userId="SID-0" providerId="Test" clId="FakeClientId" dt="2018-12-04T02:59:22.547" v="32" actId="790"/>
          <ac:spMkLst>
            <pc:docMk/>
            <pc:sldMk cId="2819748410" sldId="275"/>
            <ac:spMk id="4" creationId="{00000000-0000-0000-0000-000000000000}"/>
          </ac:spMkLst>
        </pc:spChg>
      </pc:sldChg>
      <pc:sldChg chg="modSp modNotes">
        <pc:chgData name="Fake Test User" userId="SID-0" providerId="Test" clId="FakeClientId" dt="2018-12-04T02:59:25.797" v="33" actId="790"/>
        <pc:sldMkLst>
          <pc:docMk/>
          <pc:sldMk cId="2585531345" sldId="276"/>
        </pc:sldMkLst>
        <pc:spChg chg="mod">
          <ac:chgData name="Fake Test User" userId="SID-0" providerId="Test" clId="FakeClientId" dt="2018-12-04T02:59:25.797" v="33" actId="790"/>
          <ac:spMkLst>
            <pc:docMk/>
            <pc:sldMk cId="2585531345" sldId="276"/>
            <ac:spMk id="2" creationId="{00000000-0000-0000-0000-000000000000}"/>
          </ac:spMkLst>
        </pc:spChg>
        <pc:spChg chg="mod">
          <ac:chgData name="Fake Test User" userId="SID-0" providerId="Test" clId="FakeClientId" dt="2018-12-04T02:59:25.797" v="33" actId="790"/>
          <ac:spMkLst>
            <pc:docMk/>
            <pc:sldMk cId="2585531345" sldId="276"/>
            <ac:spMk id="3" creationId="{00000000-0000-0000-0000-000000000000}"/>
          </ac:spMkLst>
        </pc:spChg>
        <pc:spChg chg="mod">
          <ac:chgData name="Fake Test User" userId="SID-0" providerId="Test" clId="FakeClientId" dt="2018-12-04T02:59:25.797" v="33" actId="790"/>
          <ac:spMkLst>
            <pc:docMk/>
            <pc:sldMk cId="2585531345" sldId="276"/>
            <ac:spMk id="4" creationId="{00000000-0000-0000-0000-000000000000}"/>
          </ac:spMkLst>
        </pc:spChg>
      </pc:sldChg>
      <pc:sldChg chg="modSp modNotes">
        <pc:chgData name="Fake Test User" userId="SID-0" providerId="Test" clId="FakeClientId" dt="2018-12-04T03:01:22.253" v="43"/>
        <pc:sldMkLst>
          <pc:docMk/>
          <pc:sldMk cId="1200217142" sldId="277"/>
        </pc:sldMkLst>
        <pc:spChg chg="mod">
          <ac:chgData name="Fake Test User" userId="SID-0" providerId="Test" clId="FakeClientId" dt="2018-12-04T03:01:22.253" v="43"/>
          <ac:spMkLst>
            <pc:docMk/>
            <pc:sldMk cId="1200217142" sldId="277"/>
            <ac:spMk id="2" creationId="{00000000-0000-0000-0000-000000000000}"/>
          </ac:spMkLst>
        </pc:spChg>
      </pc:sldChg>
      <pc:sldChg chg="modSp modNotes">
        <pc:chgData name="Fake Test User" userId="SID-0" providerId="Test" clId="FakeClientId" dt="2018-12-04T02:59:32.297" v="34" actId="790"/>
        <pc:sldMkLst>
          <pc:docMk/>
          <pc:sldMk cId="897847061" sldId="278"/>
        </pc:sldMkLst>
        <pc:spChg chg="mod">
          <ac:chgData name="Fake Test User" userId="SID-0" providerId="Test" clId="FakeClientId" dt="2018-12-04T02:59:32.297" v="34" actId="790"/>
          <ac:spMkLst>
            <pc:docMk/>
            <pc:sldMk cId="897847061" sldId="278"/>
            <ac:spMk id="2" creationId="{00000000-0000-0000-0000-000000000000}"/>
          </ac:spMkLst>
        </pc:spChg>
        <pc:spChg chg="mod">
          <ac:chgData name="Fake Test User" userId="SID-0" providerId="Test" clId="FakeClientId" dt="2018-12-04T02:59:32.297" v="34" actId="790"/>
          <ac:spMkLst>
            <pc:docMk/>
            <pc:sldMk cId="897847061" sldId="278"/>
            <ac:spMk id="3" creationId="{00000000-0000-0000-0000-000000000000}"/>
          </ac:spMkLst>
        </pc:spChg>
      </pc:sldChg>
      <pc:sldMasterChg chg="modSp modSldLayout">
        <pc:chgData name="Fake Test User" userId="SID-0" providerId="Test" clId="FakeClientId" dt="2018-12-04T02:58:07.427" v="14" actId="790"/>
        <pc:sldMasterMkLst>
          <pc:docMk/>
          <pc:sldMasterMk cId="3310681898" sldId="2147483924"/>
        </pc:sldMasterMkLst>
        <pc:spChg chg="mod">
          <ac:chgData name="Fake Test User" userId="SID-0" providerId="Test" clId="FakeClientId" dt="2018-12-04T02:52:15.949" v="2" actId="790"/>
          <ac:spMkLst>
            <pc:docMk/>
            <pc:sldMasterMk cId="3310681898" sldId="2147483924"/>
            <ac:spMk id="2" creationId="{00000000-0000-0000-0000-000000000000}"/>
          </ac:spMkLst>
        </pc:spChg>
        <pc:spChg chg="mod">
          <ac:chgData name="Fake Test User" userId="SID-0" providerId="Test" clId="FakeClientId" dt="2018-12-04T02:52:15.949" v="2" actId="790"/>
          <ac:spMkLst>
            <pc:docMk/>
            <pc:sldMasterMk cId="3310681898" sldId="2147483924"/>
            <ac:spMk id="3" creationId="{00000000-0000-0000-0000-000000000000}"/>
          </ac:spMkLst>
        </pc:spChg>
        <pc:spChg chg="mod">
          <ac:chgData name="Fake Test User" userId="SID-0" providerId="Test" clId="FakeClientId" dt="2018-12-04T02:52:15.949" v="2" actId="790"/>
          <ac:spMkLst>
            <pc:docMk/>
            <pc:sldMasterMk cId="3310681898" sldId="2147483924"/>
            <ac:spMk id="4" creationId="{00000000-0000-0000-0000-000000000000}"/>
          </ac:spMkLst>
        </pc:spChg>
        <pc:spChg chg="mod">
          <ac:chgData name="Fake Test User" userId="SID-0" providerId="Test" clId="FakeClientId" dt="2018-12-04T02:52:15.949" v="2" actId="790"/>
          <ac:spMkLst>
            <pc:docMk/>
            <pc:sldMasterMk cId="3310681898" sldId="2147483924"/>
            <ac:spMk id="5" creationId="{00000000-0000-0000-0000-000000000000}"/>
          </ac:spMkLst>
        </pc:spChg>
        <pc:spChg chg="mod">
          <ac:chgData name="Fake Test User" userId="SID-0" providerId="Test" clId="FakeClientId" dt="2018-12-04T02:52:15.949" v="2" actId="790"/>
          <ac:spMkLst>
            <pc:docMk/>
            <pc:sldMasterMk cId="3310681898" sldId="2147483924"/>
            <ac:spMk id="6" creationId="{00000000-0000-0000-0000-000000000000}"/>
          </ac:spMkLst>
        </pc:spChg>
        <pc:spChg chg="mod">
          <ac:chgData name="Fake Test User" userId="SID-0" providerId="Test" clId="FakeClientId" dt="2018-12-04T02:52:15.949" v="2" actId="790"/>
          <ac:spMkLst>
            <pc:docMk/>
            <pc:sldMasterMk cId="3310681898" sldId="2147483924"/>
            <ac:spMk id="7" creationId="{00000000-0000-0000-0000-000000000000}"/>
          </ac:spMkLst>
        </pc:spChg>
        <pc:spChg chg="mod">
          <ac:chgData name="Fake Test User" userId="SID-0" providerId="Test" clId="FakeClientId" dt="2018-12-04T02:52:15.949" v="2" actId="790"/>
          <ac:spMkLst>
            <pc:docMk/>
            <pc:sldMasterMk cId="3310681898" sldId="2147483924"/>
            <ac:spMk id="8" creationId="{00000000-0000-0000-0000-000000000000}"/>
          </ac:spMkLst>
        </pc:spChg>
        <pc:spChg chg="mod">
          <ac:chgData name="Fake Test User" userId="SID-0" providerId="Test" clId="FakeClientId" dt="2018-12-04T02:52:15.949" v="2" actId="790"/>
          <ac:spMkLst>
            <pc:docMk/>
            <pc:sldMasterMk cId="3310681898" sldId="2147483924"/>
            <ac:spMk id="9" creationId="{00000000-0000-0000-0000-000000000000}"/>
          </ac:spMkLst>
        </pc:spChg>
        <pc:spChg chg="mod">
          <ac:chgData name="Fake Test User" userId="SID-0" providerId="Test" clId="FakeClientId" dt="2018-12-04T02:52:15.949" v="2" actId="790"/>
          <ac:spMkLst>
            <pc:docMk/>
            <pc:sldMasterMk cId="3310681898" sldId="2147483924"/>
            <ac:spMk id="11" creationId="{00000000-0000-0000-0000-000000000000}"/>
          </ac:spMkLst>
        </pc:spChg>
        <pc:spChg chg="mod">
          <ac:chgData name="Fake Test User" userId="SID-0" providerId="Test" clId="FakeClientId" dt="2018-12-04T02:52:15.949" v="2" actId="790"/>
          <ac:spMkLst>
            <pc:docMk/>
            <pc:sldMasterMk cId="3310681898" sldId="2147483924"/>
            <ac:spMk id="12" creationId="{00000000-0000-0000-0000-000000000000}"/>
          </ac:spMkLst>
        </pc:spChg>
        <pc:spChg chg="mod">
          <ac:chgData name="Fake Test User" userId="SID-0" providerId="Test" clId="FakeClientId" dt="2018-12-04T02:52:15.949" v="2" actId="790"/>
          <ac:spMkLst>
            <pc:docMk/>
            <pc:sldMasterMk cId="3310681898" sldId="2147483924"/>
            <ac:spMk id="13" creationId="{00000000-0000-0000-0000-000000000000}"/>
          </ac:spMkLst>
        </pc:spChg>
        <pc:sldLayoutChg chg="modSp">
          <pc:chgData name="Fake Test User" userId="SID-0" providerId="Test" clId="FakeClientId" dt="2018-12-04T02:58:07.427" v="14" actId="790"/>
          <pc:sldLayoutMkLst>
            <pc:docMk/>
            <pc:sldMasterMk cId="3310681898" sldId="2147483924"/>
            <pc:sldLayoutMk cId="506475798" sldId="2147483914"/>
          </pc:sldLayoutMkLst>
          <pc:spChg chg="mod">
            <ac:chgData name="Fake Test User" userId="SID-0" providerId="Test" clId="FakeClientId" dt="2018-12-04T02:58:07.427" v="14" actId="790"/>
            <ac:spMkLst>
              <pc:docMk/>
              <pc:sldMasterMk cId="3310681898" sldId="2147483924"/>
              <pc:sldLayoutMk cId="506475798" sldId="2147483914"/>
              <ac:spMk id="2" creationId="{00000000-0000-0000-0000-000000000000}"/>
            </ac:spMkLst>
          </pc:spChg>
          <pc:spChg chg="mod">
            <ac:chgData name="Fake Test User" userId="SID-0" providerId="Test" clId="FakeClientId" dt="2018-12-04T02:58:07.427" v="14" actId="790"/>
            <ac:spMkLst>
              <pc:docMk/>
              <pc:sldMasterMk cId="3310681898" sldId="2147483924"/>
              <pc:sldLayoutMk cId="506475798" sldId="2147483914"/>
              <ac:spMk id="3" creationId="{00000000-0000-0000-0000-000000000000}"/>
            </ac:spMkLst>
          </pc:spChg>
          <pc:spChg chg="mod">
            <ac:chgData name="Fake Test User" userId="SID-0" providerId="Test" clId="FakeClientId" dt="2018-12-04T02:58:07.427" v="14" actId="790"/>
            <ac:spMkLst>
              <pc:docMk/>
              <pc:sldMasterMk cId="3310681898" sldId="2147483924"/>
              <pc:sldLayoutMk cId="506475798" sldId="2147483914"/>
              <ac:spMk id="4" creationId="{00000000-0000-0000-0000-000000000000}"/>
            </ac:spMkLst>
          </pc:spChg>
          <pc:spChg chg="mod">
            <ac:chgData name="Fake Test User" userId="SID-0" providerId="Test" clId="FakeClientId" dt="2018-12-04T02:58:07.427" v="14" actId="790"/>
            <ac:spMkLst>
              <pc:docMk/>
              <pc:sldMasterMk cId="3310681898" sldId="2147483924"/>
              <pc:sldLayoutMk cId="506475798" sldId="2147483914"/>
              <ac:spMk id="5" creationId="{00000000-0000-0000-0000-000000000000}"/>
            </ac:spMkLst>
          </pc:spChg>
          <pc:spChg chg="mod">
            <ac:chgData name="Fake Test User" userId="SID-0" providerId="Test" clId="FakeClientId" dt="2018-12-04T02:58:07.427" v="14" actId="790"/>
            <ac:spMkLst>
              <pc:docMk/>
              <pc:sldMasterMk cId="3310681898" sldId="2147483924"/>
              <pc:sldLayoutMk cId="506475798" sldId="2147483914"/>
              <ac:spMk id="6" creationId="{00000000-0000-0000-0000-000000000000}"/>
            </ac:spMkLst>
          </pc:spChg>
        </pc:sldLayoutChg>
        <pc:sldLayoutChg chg="modSp">
          <pc:chgData name="Fake Test User" userId="SID-0" providerId="Test" clId="FakeClientId" dt="2018-12-04T02:52:20.402" v="3" actId="790"/>
          <pc:sldLayoutMkLst>
            <pc:docMk/>
            <pc:sldMasterMk cId="3310681898" sldId="2147483924"/>
            <pc:sldLayoutMk cId="4088169977" sldId="2147483925"/>
          </pc:sldLayoutMkLst>
          <pc:spChg chg="mod">
            <ac:chgData name="Fake Test User" userId="SID-0" providerId="Test" clId="FakeClientId" dt="2018-12-04T02:52:20.402" v="3" actId="790"/>
            <ac:spMkLst>
              <pc:docMk/>
              <pc:sldMasterMk cId="3310681898" sldId="2147483924"/>
              <pc:sldLayoutMk cId="4088169977" sldId="2147483925"/>
              <ac:spMk id="2"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3"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8"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9"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10"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13"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14"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15"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16"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20"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21" creationId="{00000000-0000-0000-0000-000000000000}"/>
            </ac:spMkLst>
          </pc:spChg>
          <pc:spChg chg="mod">
            <ac:chgData name="Fake Test User" userId="SID-0" providerId="Test" clId="FakeClientId" dt="2018-12-04T02:52:20.402" v="3" actId="790"/>
            <ac:spMkLst>
              <pc:docMk/>
              <pc:sldMasterMk cId="3310681898" sldId="2147483924"/>
              <pc:sldLayoutMk cId="4088169977" sldId="2147483925"/>
              <ac:spMk id="22" creationId="{00000000-0000-0000-0000-000000000000}"/>
            </ac:spMkLst>
          </pc:spChg>
        </pc:sldLayoutChg>
        <pc:sldLayoutChg chg="modSp">
          <pc:chgData name="Fake Test User" userId="SID-0" providerId="Test" clId="FakeClientId" dt="2018-12-04T02:57:21.821" v="4" actId="790"/>
          <pc:sldLayoutMkLst>
            <pc:docMk/>
            <pc:sldMasterMk cId="3310681898" sldId="2147483924"/>
            <pc:sldLayoutMk cId="894591149" sldId="2147483926"/>
          </pc:sldLayoutMkLst>
          <pc:spChg chg="mod">
            <ac:chgData name="Fake Test User" userId="SID-0" providerId="Test" clId="FakeClientId" dt="2018-12-04T02:57:21.821" v="4" actId="790"/>
            <ac:spMkLst>
              <pc:docMk/>
              <pc:sldMasterMk cId="3310681898" sldId="2147483924"/>
              <pc:sldLayoutMk cId="894591149" sldId="2147483926"/>
              <ac:spMk id="2" creationId="{00000000-0000-0000-0000-000000000000}"/>
            </ac:spMkLst>
          </pc:spChg>
          <pc:spChg chg="mod">
            <ac:chgData name="Fake Test User" userId="SID-0" providerId="Test" clId="FakeClientId" dt="2018-12-04T02:57:21.821" v="4" actId="790"/>
            <ac:spMkLst>
              <pc:docMk/>
              <pc:sldMasterMk cId="3310681898" sldId="2147483924"/>
              <pc:sldLayoutMk cId="894591149" sldId="2147483926"/>
              <ac:spMk id="3" creationId="{00000000-0000-0000-0000-000000000000}"/>
            </ac:spMkLst>
          </pc:spChg>
          <pc:spChg chg="mod">
            <ac:chgData name="Fake Test User" userId="SID-0" providerId="Test" clId="FakeClientId" dt="2018-12-04T02:57:21.821" v="4" actId="790"/>
            <ac:spMkLst>
              <pc:docMk/>
              <pc:sldMasterMk cId="3310681898" sldId="2147483924"/>
              <pc:sldLayoutMk cId="894591149" sldId="2147483926"/>
              <ac:spMk id="4" creationId="{00000000-0000-0000-0000-000000000000}"/>
            </ac:spMkLst>
          </pc:spChg>
          <pc:spChg chg="mod">
            <ac:chgData name="Fake Test User" userId="SID-0" providerId="Test" clId="FakeClientId" dt="2018-12-04T02:57:21.821" v="4" actId="790"/>
            <ac:spMkLst>
              <pc:docMk/>
              <pc:sldMasterMk cId="3310681898" sldId="2147483924"/>
              <pc:sldLayoutMk cId="894591149" sldId="2147483926"/>
              <ac:spMk id="5" creationId="{00000000-0000-0000-0000-000000000000}"/>
            </ac:spMkLst>
          </pc:spChg>
          <pc:spChg chg="mod">
            <ac:chgData name="Fake Test User" userId="SID-0" providerId="Test" clId="FakeClientId" dt="2018-12-04T02:57:21.821" v="4" actId="790"/>
            <ac:spMkLst>
              <pc:docMk/>
              <pc:sldMasterMk cId="3310681898" sldId="2147483924"/>
              <pc:sldLayoutMk cId="894591149" sldId="2147483926"/>
              <ac:spMk id="6" creationId="{00000000-0000-0000-0000-000000000000}"/>
            </ac:spMkLst>
          </pc:spChg>
        </pc:sldLayoutChg>
        <pc:sldLayoutChg chg="modSp">
          <pc:chgData name="Fake Test User" userId="SID-0" providerId="Test" clId="FakeClientId" dt="2018-12-04T02:57:26.024" v="5" actId="790"/>
          <pc:sldLayoutMkLst>
            <pc:docMk/>
            <pc:sldMasterMk cId="3310681898" sldId="2147483924"/>
            <pc:sldLayoutMk cId="3484106010" sldId="2147483927"/>
          </pc:sldLayoutMkLst>
          <pc:spChg chg="mod">
            <ac:chgData name="Fake Test User" userId="SID-0" providerId="Test" clId="FakeClientId" dt="2018-12-04T02:57:26.024" v="5" actId="790"/>
            <ac:spMkLst>
              <pc:docMk/>
              <pc:sldMasterMk cId="3310681898" sldId="2147483924"/>
              <pc:sldLayoutMk cId="3484106010" sldId="2147483927"/>
              <ac:spMk id="2" creationId="{00000000-0000-0000-0000-000000000000}"/>
            </ac:spMkLst>
          </pc:spChg>
          <pc:spChg chg="mod">
            <ac:chgData name="Fake Test User" userId="SID-0" providerId="Test" clId="FakeClientId" dt="2018-12-04T02:57:26.024" v="5" actId="790"/>
            <ac:spMkLst>
              <pc:docMk/>
              <pc:sldMasterMk cId="3310681898" sldId="2147483924"/>
              <pc:sldLayoutMk cId="3484106010" sldId="2147483927"/>
              <ac:spMk id="3" creationId="{00000000-0000-0000-0000-000000000000}"/>
            </ac:spMkLst>
          </pc:spChg>
          <pc:spChg chg="mod">
            <ac:chgData name="Fake Test User" userId="SID-0" providerId="Test" clId="FakeClientId" dt="2018-12-04T02:57:26.024" v="5" actId="790"/>
            <ac:spMkLst>
              <pc:docMk/>
              <pc:sldMasterMk cId="3310681898" sldId="2147483924"/>
              <pc:sldLayoutMk cId="3484106010" sldId="2147483927"/>
              <ac:spMk id="4" creationId="{00000000-0000-0000-0000-000000000000}"/>
            </ac:spMkLst>
          </pc:spChg>
          <pc:spChg chg="mod">
            <ac:chgData name="Fake Test User" userId="SID-0" providerId="Test" clId="FakeClientId" dt="2018-12-04T02:57:26.024" v="5" actId="790"/>
            <ac:spMkLst>
              <pc:docMk/>
              <pc:sldMasterMk cId="3310681898" sldId="2147483924"/>
              <pc:sldLayoutMk cId="3484106010" sldId="2147483927"/>
              <ac:spMk id="5" creationId="{00000000-0000-0000-0000-000000000000}"/>
            </ac:spMkLst>
          </pc:spChg>
          <pc:spChg chg="mod">
            <ac:chgData name="Fake Test User" userId="SID-0" providerId="Test" clId="FakeClientId" dt="2018-12-04T02:57:26.024" v="5" actId="790"/>
            <ac:spMkLst>
              <pc:docMk/>
              <pc:sldMasterMk cId="3310681898" sldId="2147483924"/>
              <pc:sldLayoutMk cId="3484106010" sldId="2147483927"/>
              <ac:spMk id="6" creationId="{00000000-0000-0000-0000-000000000000}"/>
            </ac:spMkLst>
          </pc:spChg>
        </pc:sldLayoutChg>
        <pc:sldLayoutChg chg="modSp">
          <pc:chgData name="Fake Test User" userId="SID-0" providerId="Test" clId="FakeClientId" dt="2018-12-04T02:57:31.226" v="6" actId="790"/>
          <pc:sldLayoutMkLst>
            <pc:docMk/>
            <pc:sldMasterMk cId="3310681898" sldId="2147483924"/>
            <pc:sldLayoutMk cId="1512259294" sldId="2147483928"/>
          </pc:sldLayoutMkLst>
          <pc:spChg chg="mod">
            <ac:chgData name="Fake Test User" userId="SID-0" providerId="Test" clId="FakeClientId" dt="2018-12-04T02:57:31.226" v="6" actId="790"/>
            <ac:spMkLst>
              <pc:docMk/>
              <pc:sldMasterMk cId="3310681898" sldId="2147483924"/>
              <pc:sldLayoutMk cId="1512259294" sldId="2147483928"/>
              <ac:spMk id="2" creationId="{00000000-0000-0000-0000-000000000000}"/>
            </ac:spMkLst>
          </pc:spChg>
          <pc:spChg chg="mod">
            <ac:chgData name="Fake Test User" userId="SID-0" providerId="Test" clId="FakeClientId" dt="2018-12-04T02:57:31.226" v="6" actId="790"/>
            <ac:spMkLst>
              <pc:docMk/>
              <pc:sldMasterMk cId="3310681898" sldId="2147483924"/>
              <pc:sldLayoutMk cId="1512259294" sldId="2147483928"/>
              <ac:spMk id="3" creationId="{00000000-0000-0000-0000-000000000000}"/>
            </ac:spMkLst>
          </pc:spChg>
          <pc:spChg chg="mod">
            <ac:chgData name="Fake Test User" userId="SID-0" providerId="Test" clId="FakeClientId" dt="2018-12-04T02:57:31.226" v="6" actId="790"/>
            <ac:spMkLst>
              <pc:docMk/>
              <pc:sldMasterMk cId="3310681898" sldId="2147483924"/>
              <pc:sldLayoutMk cId="1512259294" sldId="2147483928"/>
              <ac:spMk id="4" creationId="{00000000-0000-0000-0000-000000000000}"/>
            </ac:spMkLst>
          </pc:spChg>
          <pc:spChg chg="mod">
            <ac:chgData name="Fake Test User" userId="SID-0" providerId="Test" clId="FakeClientId" dt="2018-12-04T02:57:31.226" v="6" actId="790"/>
            <ac:spMkLst>
              <pc:docMk/>
              <pc:sldMasterMk cId="3310681898" sldId="2147483924"/>
              <pc:sldLayoutMk cId="1512259294" sldId="2147483928"/>
              <ac:spMk id="5" creationId="{00000000-0000-0000-0000-000000000000}"/>
            </ac:spMkLst>
          </pc:spChg>
          <pc:spChg chg="mod">
            <ac:chgData name="Fake Test User" userId="SID-0" providerId="Test" clId="FakeClientId" dt="2018-12-04T02:57:31.226" v="6" actId="790"/>
            <ac:spMkLst>
              <pc:docMk/>
              <pc:sldMasterMk cId="3310681898" sldId="2147483924"/>
              <pc:sldLayoutMk cId="1512259294" sldId="2147483928"/>
              <ac:spMk id="6" creationId="{00000000-0000-0000-0000-000000000000}"/>
            </ac:spMkLst>
          </pc:spChg>
          <pc:spChg chg="mod">
            <ac:chgData name="Fake Test User" userId="SID-0" providerId="Test" clId="FakeClientId" dt="2018-12-04T02:57:31.226" v="6" actId="790"/>
            <ac:spMkLst>
              <pc:docMk/>
              <pc:sldMasterMk cId="3310681898" sldId="2147483924"/>
              <pc:sldLayoutMk cId="1512259294" sldId="2147483928"/>
              <ac:spMk id="7" creationId="{00000000-0000-0000-0000-000000000000}"/>
            </ac:spMkLst>
          </pc:spChg>
        </pc:sldLayoutChg>
        <pc:sldLayoutChg chg="modSp">
          <pc:chgData name="Fake Test User" userId="SID-0" providerId="Test" clId="FakeClientId" dt="2018-12-04T02:57:37.304" v="7" actId="790"/>
          <pc:sldLayoutMkLst>
            <pc:docMk/>
            <pc:sldMasterMk cId="3310681898" sldId="2147483924"/>
            <pc:sldLayoutMk cId="597700490" sldId="2147483929"/>
          </pc:sldLayoutMkLst>
          <pc:spChg chg="mod">
            <ac:chgData name="Fake Test User" userId="SID-0" providerId="Test" clId="FakeClientId" dt="2018-12-04T02:57:37.304" v="7" actId="790"/>
            <ac:spMkLst>
              <pc:docMk/>
              <pc:sldMasterMk cId="3310681898" sldId="2147483924"/>
              <pc:sldLayoutMk cId="597700490" sldId="2147483929"/>
              <ac:spMk id="2" creationId="{00000000-0000-0000-0000-000000000000}"/>
            </ac:spMkLst>
          </pc:spChg>
          <pc:spChg chg="mod">
            <ac:chgData name="Fake Test User" userId="SID-0" providerId="Test" clId="FakeClientId" dt="2018-12-04T02:57:37.304" v="7" actId="790"/>
            <ac:spMkLst>
              <pc:docMk/>
              <pc:sldMasterMk cId="3310681898" sldId="2147483924"/>
              <pc:sldLayoutMk cId="597700490" sldId="2147483929"/>
              <ac:spMk id="3" creationId="{00000000-0000-0000-0000-000000000000}"/>
            </ac:spMkLst>
          </pc:spChg>
          <pc:spChg chg="mod">
            <ac:chgData name="Fake Test User" userId="SID-0" providerId="Test" clId="FakeClientId" dt="2018-12-04T02:57:37.304" v="7" actId="790"/>
            <ac:spMkLst>
              <pc:docMk/>
              <pc:sldMasterMk cId="3310681898" sldId="2147483924"/>
              <pc:sldLayoutMk cId="597700490" sldId="2147483929"/>
              <ac:spMk id="4" creationId="{00000000-0000-0000-0000-000000000000}"/>
            </ac:spMkLst>
          </pc:spChg>
          <pc:spChg chg="mod">
            <ac:chgData name="Fake Test User" userId="SID-0" providerId="Test" clId="FakeClientId" dt="2018-12-04T02:57:37.304" v="7" actId="790"/>
            <ac:spMkLst>
              <pc:docMk/>
              <pc:sldMasterMk cId="3310681898" sldId="2147483924"/>
              <pc:sldLayoutMk cId="597700490" sldId="2147483929"/>
              <ac:spMk id="5" creationId="{00000000-0000-0000-0000-000000000000}"/>
            </ac:spMkLst>
          </pc:spChg>
          <pc:spChg chg="mod">
            <ac:chgData name="Fake Test User" userId="SID-0" providerId="Test" clId="FakeClientId" dt="2018-12-04T02:57:37.304" v="7" actId="790"/>
            <ac:spMkLst>
              <pc:docMk/>
              <pc:sldMasterMk cId="3310681898" sldId="2147483924"/>
              <pc:sldLayoutMk cId="597700490" sldId="2147483929"/>
              <ac:spMk id="6" creationId="{00000000-0000-0000-0000-000000000000}"/>
            </ac:spMkLst>
          </pc:spChg>
          <pc:spChg chg="mod">
            <ac:chgData name="Fake Test User" userId="SID-0" providerId="Test" clId="FakeClientId" dt="2018-12-04T02:57:37.304" v="7" actId="790"/>
            <ac:spMkLst>
              <pc:docMk/>
              <pc:sldMasterMk cId="3310681898" sldId="2147483924"/>
              <pc:sldLayoutMk cId="597700490" sldId="2147483929"/>
              <ac:spMk id="7" creationId="{00000000-0000-0000-0000-000000000000}"/>
            </ac:spMkLst>
          </pc:spChg>
          <pc:spChg chg="mod">
            <ac:chgData name="Fake Test User" userId="SID-0" providerId="Test" clId="FakeClientId" dt="2018-12-04T02:57:37.304" v="7" actId="790"/>
            <ac:spMkLst>
              <pc:docMk/>
              <pc:sldMasterMk cId="3310681898" sldId="2147483924"/>
              <pc:sldLayoutMk cId="597700490" sldId="2147483929"/>
              <ac:spMk id="8" creationId="{00000000-0000-0000-0000-000000000000}"/>
            </ac:spMkLst>
          </pc:spChg>
          <pc:spChg chg="mod">
            <ac:chgData name="Fake Test User" userId="SID-0" providerId="Test" clId="FakeClientId" dt="2018-12-04T02:57:37.304" v="7" actId="790"/>
            <ac:spMkLst>
              <pc:docMk/>
              <pc:sldMasterMk cId="3310681898" sldId="2147483924"/>
              <pc:sldLayoutMk cId="597700490" sldId="2147483929"/>
              <ac:spMk id="9" creationId="{00000000-0000-0000-0000-000000000000}"/>
            </ac:spMkLst>
          </pc:spChg>
        </pc:sldLayoutChg>
        <pc:sldLayoutChg chg="modSp">
          <pc:chgData name="Fake Test User" userId="SID-0" providerId="Test" clId="FakeClientId" dt="2018-12-04T02:57:42.022" v="8" actId="790"/>
          <pc:sldLayoutMkLst>
            <pc:docMk/>
            <pc:sldMasterMk cId="3310681898" sldId="2147483924"/>
            <pc:sldLayoutMk cId="981316351" sldId="2147483930"/>
          </pc:sldLayoutMkLst>
          <pc:spChg chg="mod">
            <ac:chgData name="Fake Test User" userId="SID-0" providerId="Test" clId="FakeClientId" dt="2018-12-04T02:57:42.022" v="8" actId="790"/>
            <ac:spMkLst>
              <pc:docMk/>
              <pc:sldMasterMk cId="3310681898" sldId="2147483924"/>
              <pc:sldLayoutMk cId="981316351" sldId="2147483930"/>
              <ac:spMk id="2" creationId="{00000000-0000-0000-0000-000000000000}"/>
            </ac:spMkLst>
          </pc:spChg>
          <pc:spChg chg="mod">
            <ac:chgData name="Fake Test User" userId="SID-0" providerId="Test" clId="FakeClientId" dt="2018-12-04T02:57:42.022" v="8" actId="790"/>
            <ac:spMkLst>
              <pc:docMk/>
              <pc:sldMasterMk cId="3310681898" sldId="2147483924"/>
              <pc:sldLayoutMk cId="981316351" sldId="2147483930"/>
              <ac:spMk id="3" creationId="{00000000-0000-0000-0000-000000000000}"/>
            </ac:spMkLst>
          </pc:spChg>
          <pc:spChg chg="mod">
            <ac:chgData name="Fake Test User" userId="SID-0" providerId="Test" clId="FakeClientId" dt="2018-12-04T02:57:42.022" v="8" actId="790"/>
            <ac:spMkLst>
              <pc:docMk/>
              <pc:sldMasterMk cId="3310681898" sldId="2147483924"/>
              <pc:sldLayoutMk cId="981316351" sldId="2147483930"/>
              <ac:spMk id="4" creationId="{00000000-0000-0000-0000-000000000000}"/>
            </ac:spMkLst>
          </pc:spChg>
          <pc:spChg chg="mod">
            <ac:chgData name="Fake Test User" userId="SID-0" providerId="Test" clId="FakeClientId" dt="2018-12-04T02:57:42.022" v="8" actId="790"/>
            <ac:spMkLst>
              <pc:docMk/>
              <pc:sldMasterMk cId="3310681898" sldId="2147483924"/>
              <pc:sldLayoutMk cId="981316351" sldId="2147483930"/>
              <ac:spMk id="5" creationId="{00000000-0000-0000-0000-000000000000}"/>
            </ac:spMkLst>
          </pc:spChg>
        </pc:sldLayoutChg>
        <pc:sldLayoutChg chg="modSp">
          <pc:chgData name="Fake Test User" userId="SID-0" providerId="Test" clId="FakeClientId" dt="2018-12-04T02:57:46.444" v="9" actId="790"/>
          <pc:sldLayoutMkLst>
            <pc:docMk/>
            <pc:sldMasterMk cId="3310681898" sldId="2147483924"/>
            <pc:sldLayoutMk cId="4030035370" sldId="2147483931"/>
          </pc:sldLayoutMkLst>
          <pc:spChg chg="mod">
            <ac:chgData name="Fake Test User" userId="SID-0" providerId="Test" clId="FakeClientId" dt="2018-12-04T02:57:46.444" v="9" actId="790"/>
            <ac:spMkLst>
              <pc:docMk/>
              <pc:sldMasterMk cId="3310681898" sldId="2147483924"/>
              <pc:sldLayoutMk cId="4030035370" sldId="2147483931"/>
              <ac:spMk id="2" creationId="{00000000-0000-0000-0000-000000000000}"/>
            </ac:spMkLst>
          </pc:spChg>
          <pc:spChg chg="mod">
            <ac:chgData name="Fake Test User" userId="SID-0" providerId="Test" clId="FakeClientId" dt="2018-12-04T02:57:46.444" v="9" actId="790"/>
            <ac:spMkLst>
              <pc:docMk/>
              <pc:sldMasterMk cId="3310681898" sldId="2147483924"/>
              <pc:sldLayoutMk cId="4030035370" sldId="2147483931"/>
              <ac:spMk id="3" creationId="{00000000-0000-0000-0000-000000000000}"/>
            </ac:spMkLst>
          </pc:spChg>
          <pc:spChg chg="mod">
            <ac:chgData name="Fake Test User" userId="SID-0" providerId="Test" clId="FakeClientId" dt="2018-12-04T02:57:46.444" v="9" actId="790"/>
            <ac:spMkLst>
              <pc:docMk/>
              <pc:sldMasterMk cId="3310681898" sldId="2147483924"/>
              <pc:sldLayoutMk cId="4030035370" sldId="2147483931"/>
              <ac:spMk id="4" creationId="{00000000-0000-0000-0000-000000000000}"/>
            </ac:spMkLst>
          </pc:spChg>
          <pc:spChg chg="mod">
            <ac:chgData name="Fake Test User" userId="SID-0" providerId="Test" clId="FakeClientId" dt="2018-12-04T02:57:46.444" v="9" actId="790"/>
            <ac:spMkLst>
              <pc:docMk/>
              <pc:sldMasterMk cId="3310681898" sldId="2147483924"/>
              <pc:sldLayoutMk cId="4030035370" sldId="2147483931"/>
              <ac:spMk id="7" creationId="{00000000-0000-0000-0000-000000000000}"/>
            </ac:spMkLst>
          </pc:spChg>
          <pc:spChg chg="mod">
            <ac:chgData name="Fake Test User" userId="SID-0" providerId="Test" clId="FakeClientId" dt="2018-12-04T02:57:46.444" v="9" actId="790"/>
            <ac:spMkLst>
              <pc:docMk/>
              <pc:sldMasterMk cId="3310681898" sldId="2147483924"/>
              <pc:sldLayoutMk cId="4030035370" sldId="2147483931"/>
              <ac:spMk id="8" creationId="{00000000-0000-0000-0000-000000000000}"/>
            </ac:spMkLst>
          </pc:spChg>
          <pc:spChg chg="mod">
            <ac:chgData name="Fake Test User" userId="SID-0" providerId="Test" clId="FakeClientId" dt="2018-12-04T02:57:46.444" v="9" actId="790"/>
            <ac:spMkLst>
              <pc:docMk/>
              <pc:sldMasterMk cId="3310681898" sldId="2147483924"/>
              <pc:sldLayoutMk cId="4030035370" sldId="2147483931"/>
              <ac:spMk id="9" creationId="{00000000-0000-0000-0000-000000000000}"/>
            </ac:spMkLst>
          </pc:spChg>
        </pc:sldLayoutChg>
        <pc:sldLayoutChg chg="modSp">
          <pc:chgData name="Fake Test User" userId="SID-0" providerId="Test" clId="FakeClientId" dt="2018-12-04T02:57:50.913" v="10" actId="790"/>
          <pc:sldLayoutMkLst>
            <pc:docMk/>
            <pc:sldMasterMk cId="3310681898" sldId="2147483924"/>
            <pc:sldLayoutMk cId="3616132146" sldId="2147483932"/>
          </pc:sldLayoutMkLst>
          <pc:spChg chg="mod">
            <ac:chgData name="Fake Test User" userId="SID-0" providerId="Test" clId="FakeClientId" dt="2018-12-04T02:57:50.913" v="10" actId="790"/>
            <ac:spMkLst>
              <pc:docMk/>
              <pc:sldMasterMk cId="3310681898" sldId="2147483924"/>
              <pc:sldLayoutMk cId="3616132146" sldId="2147483932"/>
              <ac:spMk id="2" creationId="{00000000-0000-0000-0000-000000000000}"/>
            </ac:spMkLst>
          </pc:spChg>
          <pc:spChg chg="mod">
            <ac:chgData name="Fake Test User" userId="SID-0" providerId="Test" clId="FakeClientId" dt="2018-12-04T02:57:50.913" v="10" actId="790"/>
            <ac:spMkLst>
              <pc:docMk/>
              <pc:sldMasterMk cId="3310681898" sldId="2147483924"/>
              <pc:sldLayoutMk cId="3616132146" sldId="2147483932"/>
              <ac:spMk id="3" creationId="{00000000-0000-0000-0000-000000000000}"/>
            </ac:spMkLst>
          </pc:spChg>
          <pc:spChg chg="mod">
            <ac:chgData name="Fake Test User" userId="SID-0" providerId="Test" clId="FakeClientId" dt="2018-12-04T02:57:50.913" v="10" actId="790"/>
            <ac:spMkLst>
              <pc:docMk/>
              <pc:sldMasterMk cId="3310681898" sldId="2147483924"/>
              <pc:sldLayoutMk cId="3616132146" sldId="2147483932"/>
              <ac:spMk id="4" creationId="{00000000-0000-0000-0000-000000000000}"/>
            </ac:spMkLst>
          </pc:spChg>
          <pc:spChg chg="mod">
            <ac:chgData name="Fake Test User" userId="SID-0" providerId="Test" clId="FakeClientId" dt="2018-12-04T02:57:50.913" v="10" actId="790"/>
            <ac:spMkLst>
              <pc:docMk/>
              <pc:sldMasterMk cId="3310681898" sldId="2147483924"/>
              <pc:sldLayoutMk cId="3616132146" sldId="2147483932"/>
              <ac:spMk id="5" creationId="{00000000-0000-0000-0000-000000000000}"/>
            </ac:spMkLst>
          </pc:spChg>
          <pc:spChg chg="mod">
            <ac:chgData name="Fake Test User" userId="SID-0" providerId="Test" clId="FakeClientId" dt="2018-12-04T02:57:50.913" v="10" actId="790"/>
            <ac:spMkLst>
              <pc:docMk/>
              <pc:sldMasterMk cId="3310681898" sldId="2147483924"/>
              <pc:sldLayoutMk cId="3616132146" sldId="2147483932"/>
              <ac:spMk id="6" creationId="{00000000-0000-0000-0000-000000000000}"/>
            </ac:spMkLst>
          </pc:spChg>
          <pc:spChg chg="mod">
            <ac:chgData name="Fake Test User" userId="SID-0" providerId="Test" clId="FakeClientId" dt="2018-12-04T02:57:50.913" v="10" actId="790"/>
            <ac:spMkLst>
              <pc:docMk/>
              <pc:sldMasterMk cId="3310681898" sldId="2147483924"/>
              <pc:sldLayoutMk cId="3616132146" sldId="2147483932"/>
              <ac:spMk id="7" creationId="{00000000-0000-0000-0000-000000000000}"/>
            </ac:spMkLst>
          </pc:spChg>
          <pc:spChg chg="mod">
            <ac:chgData name="Fake Test User" userId="SID-0" providerId="Test" clId="FakeClientId" dt="2018-12-04T02:57:50.913" v="10" actId="790"/>
            <ac:spMkLst>
              <pc:docMk/>
              <pc:sldMasterMk cId="3310681898" sldId="2147483924"/>
              <pc:sldLayoutMk cId="3616132146" sldId="2147483932"/>
              <ac:spMk id="8" creationId="{00000000-0000-0000-0000-000000000000}"/>
            </ac:spMkLst>
          </pc:spChg>
        </pc:sldLayoutChg>
        <pc:sldLayoutChg chg="modSp">
          <pc:chgData name="Fake Test User" userId="SID-0" providerId="Test" clId="FakeClientId" dt="2018-12-04T02:57:55.350" v="11" actId="790"/>
          <pc:sldLayoutMkLst>
            <pc:docMk/>
            <pc:sldMasterMk cId="3310681898" sldId="2147483924"/>
            <pc:sldLayoutMk cId="1931862729" sldId="2147483933"/>
          </pc:sldLayoutMkLst>
          <pc:spChg chg="mod">
            <ac:chgData name="Fake Test User" userId="SID-0" providerId="Test" clId="FakeClientId" dt="2018-12-04T02:57:55.350" v="11" actId="790"/>
            <ac:spMkLst>
              <pc:docMk/>
              <pc:sldMasterMk cId="3310681898" sldId="2147483924"/>
              <pc:sldLayoutMk cId="1931862729" sldId="2147483933"/>
              <ac:spMk id="2" creationId="{00000000-0000-0000-0000-000000000000}"/>
            </ac:spMkLst>
          </pc:spChg>
          <pc:spChg chg="mod">
            <ac:chgData name="Fake Test User" userId="SID-0" providerId="Test" clId="FakeClientId" dt="2018-12-04T02:57:55.350" v="11" actId="790"/>
            <ac:spMkLst>
              <pc:docMk/>
              <pc:sldMasterMk cId="3310681898" sldId="2147483924"/>
              <pc:sldLayoutMk cId="1931862729" sldId="2147483933"/>
              <ac:spMk id="3" creationId="{00000000-0000-0000-0000-000000000000}"/>
            </ac:spMkLst>
          </pc:spChg>
          <pc:spChg chg="mod">
            <ac:chgData name="Fake Test User" userId="SID-0" providerId="Test" clId="FakeClientId" dt="2018-12-04T02:57:55.350" v="11" actId="790"/>
            <ac:spMkLst>
              <pc:docMk/>
              <pc:sldMasterMk cId="3310681898" sldId="2147483924"/>
              <pc:sldLayoutMk cId="1931862729" sldId="2147483933"/>
              <ac:spMk id="4" creationId="{00000000-0000-0000-0000-000000000000}"/>
            </ac:spMkLst>
          </pc:spChg>
          <pc:spChg chg="mod">
            <ac:chgData name="Fake Test User" userId="SID-0" providerId="Test" clId="FakeClientId" dt="2018-12-04T02:57:55.350" v="11" actId="790"/>
            <ac:spMkLst>
              <pc:docMk/>
              <pc:sldMasterMk cId="3310681898" sldId="2147483924"/>
              <pc:sldLayoutMk cId="1931862729" sldId="2147483933"/>
              <ac:spMk id="5" creationId="{00000000-0000-0000-0000-000000000000}"/>
            </ac:spMkLst>
          </pc:spChg>
          <pc:spChg chg="mod">
            <ac:chgData name="Fake Test User" userId="SID-0" providerId="Test" clId="FakeClientId" dt="2018-12-04T02:57:55.350" v="11" actId="790"/>
            <ac:spMkLst>
              <pc:docMk/>
              <pc:sldMasterMk cId="3310681898" sldId="2147483924"/>
              <pc:sldLayoutMk cId="1931862729" sldId="2147483933"/>
              <ac:spMk id="6" creationId="{00000000-0000-0000-0000-000000000000}"/>
            </ac:spMkLst>
          </pc:spChg>
          <pc:spChg chg="mod">
            <ac:chgData name="Fake Test User" userId="SID-0" providerId="Test" clId="FakeClientId" dt="2018-12-04T02:57:55.350" v="11" actId="790"/>
            <ac:spMkLst>
              <pc:docMk/>
              <pc:sldMasterMk cId="3310681898" sldId="2147483924"/>
              <pc:sldLayoutMk cId="1931862729" sldId="2147483933"/>
              <ac:spMk id="7" creationId="{00000000-0000-0000-0000-000000000000}"/>
            </ac:spMkLst>
          </pc:spChg>
          <pc:spChg chg="mod">
            <ac:chgData name="Fake Test User" userId="SID-0" providerId="Test" clId="FakeClientId" dt="2018-12-04T02:57:55.350" v="11" actId="790"/>
            <ac:spMkLst>
              <pc:docMk/>
              <pc:sldMasterMk cId="3310681898" sldId="2147483924"/>
              <pc:sldLayoutMk cId="1931862729" sldId="2147483933"/>
              <ac:spMk id="8" creationId="{00000000-0000-0000-0000-000000000000}"/>
            </ac:spMkLst>
          </pc:spChg>
        </pc:sldLayoutChg>
        <pc:sldLayoutChg chg="modSp">
          <pc:chgData name="Fake Test User" userId="SID-0" providerId="Test" clId="FakeClientId" dt="2018-12-04T02:57:59.975" v="12" actId="790"/>
          <pc:sldLayoutMkLst>
            <pc:docMk/>
            <pc:sldMasterMk cId="3310681898" sldId="2147483924"/>
            <pc:sldLayoutMk cId="2223790522" sldId="2147483934"/>
          </pc:sldLayoutMkLst>
          <pc:spChg chg="mod">
            <ac:chgData name="Fake Test User" userId="SID-0" providerId="Test" clId="FakeClientId" dt="2018-12-04T02:57:59.975" v="12" actId="790"/>
            <ac:spMkLst>
              <pc:docMk/>
              <pc:sldMasterMk cId="3310681898" sldId="2147483924"/>
              <pc:sldLayoutMk cId="2223790522" sldId="2147483934"/>
              <ac:spMk id="2" creationId="{00000000-0000-0000-0000-000000000000}"/>
            </ac:spMkLst>
          </pc:spChg>
          <pc:spChg chg="mod">
            <ac:chgData name="Fake Test User" userId="SID-0" providerId="Test" clId="FakeClientId" dt="2018-12-04T02:57:59.975" v="12" actId="790"/>
            <ac:spMkLst>
              <pc:docMk/>
              <pc:sldMasterMk cId="3310681898" sldId="2147483924"/>
              <pc:sldLayoutMk cId="2223790522" sldId="2147483934"/>
              <ac:spMk id="3" creationId="{00000000-0000-0000-0000-000000000000}"/>
            </ac:spMkLst>
          </pc:spChg>
          <pc:spChg chg="mod">
            <ac:chgData name="Fake Test User" userId="SID-0" providerId="Test" clId="FakeClientId" dt="2018-12-04T02:57:59.975" v="12" actId="790"/>
            <ac:spMkLst>
              <pc:docMk/>
              <pc:sldMasterMk cId="3310681898" sldId="2147483924"/>
              <pc:sldLayoutMk cId="2223790522" sldId="2147483934"/>
              <ac:spMk id="4" creationId="{00000000-0000-0000-0000-000000000000}"/>
            </ac:spMkLst>
          </pc:spChg>
          <pc:spChg chg="mod">
            <ac:chgData name="Fake Test User" userId="SID-0" providerId="Test" clId="FakeClientId" dt="2018-12-04T02:57:59.975" v="12" actId="790"/>
            <ac:spMkLst>
              <pc:docMk/>
              <pc:sldMasterMk cId="3310681898" sldId="2147483924"/>
              <pc:sldLayoutMk cId="2223790522" sldId="2147483934"/>
              <ac:spMk id="5" creationId="{00000000-0000-0000-0000-000000000000}"/>
            </ac:spMkLst>
          </pc:spChg>
          <pc:spChg chg="mod">
            <ac:chgData name="Fake Test User" userId="SID-0" providerId="Test" clId="FakeClientId" dt="2018-12-04T02:57:59.975" v="12" actId="790"/>
            <ac:spMkLst>
              <pc:docMk/>
              <pc:sldMasterMk cId="3310681898" sldId="2147483924"/>
              <pc:sldLayoutMk cId="2223790522" sldId="2147483934"/>
              <ac:spMk id="6" creationId="{00000000-0000-0000-0000-000000000000}"/>
            </ac:spMkLst>
          </pc:spChg>
        </pc:sldLayoutChg>
        <pc:sldLayoutChg chg="modSp">
          <pc:chgData name="Fake Test User" userId="SID-0" providerId="Test" clId="FakeClientId" dt="2018-12-04T02:58:03.818" v="13" actId="790"/>
          <pc:sldLayoutMkLst>
            <pc:docMk/>
            <pc:sldMasterMk cId="3310681898" sldId="2147483924"/>
            <pc:sldLayoutMk cId="2653419351" sldId="2147483935"/>
          </pc:sldLayoutMkLst>
          <pc:spChg chg="mod">
            <ac:chgData name="Fake Test User" userId="SID-0" providerId="Test" clId="FakeClientId" dt="2018-12-04T02:58:03.818" v="13" actId="790"/>
            <ac:spMkLst>
              <pc:docMk/>
              <pc:sldMasterMk cId="3310681898" sldId="2147483924"/>
              <pc:sldLayoutMk cId="2653419351" sldId="2147483935"/>
              <ac:spMk id="2" creationId="{00000000-0000-0000-0000-000000000000}"/>
            </ac:spMkLst>
          </pc:spChg>
          <pc:spChg chg="mod">
            <ac:chgData name="Fake Test User" userId="SID-0" providerId="Test" clId="FakeClientId" dt="2018-12-04T02:58:03.818" v="13" actId="790"/>
            <ac:spMkLst>
              <pc:docMk/>
              <pc:sldMasterMk cId="3310681898" sldId="2147483924"/>
              <pc:sldLayoutMk cId="2653419351" sldId="2147483935"/>
              <ac:spMk id="3" creationId="{00000000-0000-0000-0000-000000000000}"/>
            </ac:spMkLst>
          </pc:spChg>
          <pc:spChg chg="mod">
            <ac:chgData name="Fake Test User" userId="SID-0" providerId="Test" clId="FakeClientId" dt="2018-12-04T02:58:03.818" v="13" actId="790"/>
            <ac:spMkLst>
              <pc:docMk/>
              <pc:sldMasterMk cId="3310681898" sldId="2147483924"/>
              <pc:sldLayoutMk cId="2653419351" sldId="2147483935"/>
              <ac:spMk id="4" creationId="{00000000-0000-0000-0000-000000000000}"/>
            </ac:spMkLst>
          </pc:spChg>
          <pc:spChg chg="mod">
            <ac:chgData name="Fake Test User" userId="SID-0" providerId="Test" clId="FakeClientId" dt="2018-12-04T02:58:03.818" v="13" actId="790"/>
            <ac:spMkLst>
              <pc:docMk/>
              <pc:sldMasterMk cId="3310681898" sldId="2147483924"/>
              <pc:sldLayoutMk cId="2653419351" sldId="2147483935"/>
              <ac:spMk id="5" creationId="{00000000-0000-0000-0000-000000000000}"/>
            </ac:spMkLst>
          </pc:spChg>
          <pc:spChg chg="mod">
            <ac:chgData name="Fake Test User" userId="SID-0" providerId="Test" clId="FakeClientId" dt="2018-12-04T02:58:03.818" v="13" actId="790"/>
            <ac:spMkLst>
              <pc:docMk/>
              <pc:sldMasterMk cId="3310681898" sldId="2147483924"/>
              <pc:sldLayoutMk cId="2653419351" sldId="2147483935"/>
              <ac:spMk id="6"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1C9A75E-A785-47CC-A34C-A5CD5413B9AE}" type="datetime1">
              <a:rPr lang="ja-JP" altLang="en-US" smtClean="0">
                <a:latin typeface="Meiryo UI" panose="020B0604030504040204" pitchFamily="34" charset="-128"/>
                <a:ea typeface="Meiryo UI" panose="020B0604030504040204" pitchFamily="34" charset="-128"/>
              </a:rPr>
              <a:t>2020/5/14</a:t>
            </a:fld>
            <a:endParaRPr lang="ja-JP" altLang="en-US">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14886E15-F82A-4596-A46C-375C6D3981E1}" type="slidenum">
              <a:rPr lang="en-US" altLang="ja-JP" smtClean="0">
                <a:latin typeface="Meiryo UI" panose="020B0604030504040204" pitchFamily="34" charset="-128"/>
                <a:ea typeface="Meiryo UI" panose="020B0604030504040204" pitchFamily="34" charset="-128"/>
              </a:rPr>
              <a:t>‹#›</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Meiryo UI" panose="020B0604030504040204" pitchFamily="34" charset="-128"/>
                <a:ea typeface="Meiryo UI" panose="020B0604030504040204" pitchFamily="34" charset="-128"/>
              </a:defRPr>
            </a:lvl1pPr>
          </a:lstStyle>
          <a:p>
            <a:fld id="{09F210CF-D5A1-4C57-8195-527732531885}" type="datetime1">
              <a:rPr lang="ja-JP" altLang="en-US" noProof="0" smtClean="0"/>
              <a:t>2020/5/14</a:t>
            </a:fld>
            <a:endParaRPr lang="ja-JP" altLang="en-US" noProof="0"/>
          </a:p>
        </p:txBody>
      </p:sp>
      <p:sp>
        <p:nvSpPr>
          <p:cNvPr id="4" name="スライド イメージ プレースホルダー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Meiryo UI" panose="020B0604030504040204" pitchFamily="34" charset="-128"/>
                <a:ea typeface="Meiryo UI" panose="020B0604030504040204" pitchFamily="34" charset="-128"/>
              </a:defRPr>
            </a:lvl1pPr>
          </a:lstStyle>
          <a:p>
            <a:fld id="{BF105DB2-FD3E-441D-8B7E-7AE83ECE27B3}" type="slidenum">
              <a:rPr lang="en-US" altLang="ja-JP" noProof="0" smtClean="0"/>
              <a:pPr/>
              <a:t>‹#›</a:t>
            </a:fld>
            <a:endParaRPr lang="ja-JP" altLang="en-US"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1pPr>
    <a:lvl2pPr marL="4572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2pPr>
    <a:lvl3pPr marL="9144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3pPr>
    <a:lvl4pPr marL="13716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4pPr>
    <a:lvl5pPr marL="1828800" algn="l" defTabSz="914400" rtl="0" eaLnBrk="1" latinLnBrk="0" hangingPunct="1">
      <a:defRPr sz="1200" kern="1200">
        <a:solidFill>
          <a:schemeClr val="tx1"/>
        </a:solidFill>
        <a:latin typeface="Meiryo UI" panose="020B0604030504040204" pitchFamily="34" charset="-128"/>
        <a:ea typeface="Meiryo UI" panose="020B060403050404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17</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633952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787473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22</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950715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23</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950715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24</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01430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25</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7125303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26</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508912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27</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451149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30</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0664581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593533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2</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25600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32</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766564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34</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1181688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38</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9786498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39</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8997699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40</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454529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41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761439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42</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3034360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43</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0896445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45</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066320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5</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546443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6</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05730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7</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400489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9</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270575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12</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2648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14</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169345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BF105DB2-FD3E-441D-8B7E-7AE83ECE27B3}" type="slidenum">
              <a:rPr lang="en-US" altLang="ja-JP" smtClean="0">
                <a:latin typeface="Meiryo UI" panose="020B0604030504040204" pitchFamily="34" charset="-128"/>
                <a:ea typeface="Meiryo UI" panose="020B0604030504040204" pitchFamily="34" charset="-128"/>
              </a:rPr>
              <a:t>15</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361283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表題欄"/>
          <p:cNvSpPr/>
          <p:nvPr/>
        </p:nvSpPr>
        <p:spPr bwMode="invGray">
          <a:xfrm>
            <a:off x="1141413" y="1600200"/>
            <a:ext cx="1104741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7" name="上部のグラフィック"/>
          <p:cNvGrpSpPr/>
          <p:nvPr/>
        </p:nvGrpSpPr>
        <p:grpSpPr>
          <a:xfrm>
            <a:off x="1279" y="0"/>
            <a:ext cx="12188952" cy="429768"/>
            <a:chOff x="1279" y="0"/>
            <a:chExt cx="12188952" cy="429768"/>
          </a:xfrm>
        </p:grpSpPr>
        <p:sp>
          <p:nvSpPr>
            <p:cNvPr id="8" name="長方形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9" name="長方形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0" name="長方形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nvGrpSpPr>
          <p:cNvPr id="23" name="下部のグラフィック"/>
          <p:cNvGrpSpPr/>
          <p:nvPr/>
        </p:nvGrpSpPr>
        <p:grpSpPr>
          <a:xfrm>
            <a:off x="0" y="6080760"/>
            <a:ext cx="12190231" cy="777240"/>
            <a:chOff x="0" y="6080760"/>
            <a:chExt cx="12190231" cy="777240"/>
          </a:xfrm>
        </p:grpSpPr>
        <p:sp>
          <p:nvSpPr>
            <p:cNvPr id="13" name="長方形 12"/>
            <p:cNvSpPr/>
            <p:nvPr/>
          </p:nvSpPr>
          <p:spPr>
            <a:xfrm>
              <a:off x="0" y="6217920"/>
              <a:ext cx="12188825" cy="64008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4" name="長方形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5" name="長方形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1"/>
          <p:cNvSpPr>
            <a:spLocks noGrp="1"/>
          </p:cNvSpPr>
          <p:nvPr>
            <p:ph type="ctrTitle"/>
          </p:nvPr>
        </p:nvSpPr>
        <p:spPr bwMode="invGray">
          <a:xfrm>
            <a:off x="1522414" y="1905000"/>
            <a:ext cx="9143998"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1522413" y="5029200"/>
            <a:ext cx="8229598" cy="838200"/>
          </a:xfrm>
        </p:spPr>
        <p:txBody>
          <a:bodyPr rtlCol="0"/>
          <a:lstStyle>
            <a:lvl1pPr marL="0" indent="0" algn="l">
              <a:lnSpc>
                <a:spcPct val="90000"/>
              </a:lnSpc>
              <a:spcBef>
                <a:spcPts val="0"/>
              </a:spcBef>
              <a:buNone/>
              <a:defRPr>
                <a:solidFill>
                  <a:schemeClr val="tx1"/>
                </a:solidFill>
                <a:latin typeface="Meiryo UI" panose="020B0604030504040204" pitchFamily="34" charset="-128"/>
                <a:ea typeface="Meiryo UI" panose="020B0604030504040204"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noProof="0"/>
              <a:t>マスター サブタイトルの書式設定</a:t>
            </a:r>
          </a:p>
        </p:txBody>
      </p:sp>
      <p:sp>
        <p:nvSpPr>
          <p:cNvPr id="21" name="フッター プレースホルダー 20"/>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20" name="日付プレースホルダー 19"/>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0DC6F58A-99E9-4AAF-90AC-9718791C9526}" type="datetime1">
              <a:rPr lang="ja-JP" altLang="en-US" noProof="0" smtClean="0"/>
              <a:t>2020/5/14</a:t>
            </a:fld>
            <a:endParaRPr lang="ja-JP" altLang="en-US" noProof="0"/>
          </a:p>
        </p:txBody>
      </p:sp>
      <p:sp>
        <p:nvSpPr>
          <p:cNvPr id="22" name="スライド番号プレースホルダー 21"/>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40881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a:lvl7pPr>
            <a:lvl8pPr>
              <a:defRPr/>
            </a:lvl8pPr>
            <a:lvl9pPr>
              <a:defRPr/>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475E2D-AD41-467B-8DDC-6DD4AEB98665}"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2223790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494507" y="609600"/>
            <a:ext cx="1143001" cy="5410200"/>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522413" y="609600"/>
            <a:ext cx="7696198" cy="5410200"/>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a:lvl7pPr>
            <a:lvl8pPr>
              <a:defRPr/>
            </a:lvl8pPr>
            <a:lvl9pPr>
              <a:defRPr/>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E6A8431-86CD-4909-A18C-F65296F01940}"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265341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lvl1pPr algn="l">
              <a:defRPr sz="320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1C3D2D7C-F46F-4010-811C-17B843B059B3}"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lvl1pPr algn="l">
              <a:defRPr sz="320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2C410A6-BECA-47E7-97C1-D24ADBED465B}"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89459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3" y="1905000"/>
            <a:ext cx="9144000" cy="2667000"/>
          </a:xfrm>
        </p:spPr>
        <p:txBody>
          <a:bodyPr rtlCol="0" anchor="b">
            <a:normAutofit/>
          </a:bodyPr>
          <a:lstStyle>
            <a:lvl1pPr algn="l">
              <a:defRPr sz="5400" b="0" cap="none" baseline="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522413" y="4876800"/>
            <a:ext cx="8229598" cy="1143000"/>
          </a:xfrm>
        </p:spPr>
        <p:txBody>
          <a:bodyPr rtlCol="0" anchor="t">
            <a:normAutofit/>
          </a:bodyPr>
          <a:lstStyle>
            <a:lvl1pPr marL="0" indent="0">
              <a:spcBef>
                <a:spcPts val="0"/>
              </a:spcBef>
              <a:buNone/>
              <a:defRPr sz="2400">
                <a:solidFill>
                  <a:schemeClr val="tx1"/>
                </a:solidFill>
                <a:latin typeface="Meiryo UI" panose="020B0604030504040204" pitchFamily="34" charset="-128"/>
                <a:ea typeface="Meiryo UI" panose="020B060403050404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noProof="0"/>
              <a:t>マスター テキストの書式設定</a:t>
            </a:r>
          </a:p>
        </p:txBody>
      </p:sp>
      <p:sp>
        <p:nvSpPr>
          <p:cNvPr id="5" name="フッター プレースホルダー 4"/>
          <p:cNvSpPr>
            <a:spLocks noGrp="1"/>
          </p:cNvSpPr>
          <p:nvPr>
            <p:ph type="ftr" sz="quarter" idx="11"/>
          </p:nvPr>
        </p:nvSpPr>
        <p:spPr/>
        <p:txBody>
          <a:bodyPr rtlCol="0"/>
          <a:lstStyle>
            <a:lvl1pPr>
              <a:defRPr>
                <a:solidFill>
                  <a:schemeClr val="tx1"/>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10"/>
          </p:nvPr>
        </p:nvSpPr>
        <p:spPr/>
        <p:txBody>
          <a:bodyPr rtlCol="0"/>
          <a:lstStyle>
            <a:lvl1pPr>
              <a:defRPr>
                <a:solidFill>
                  <a:schemeClr val="tx1"/>
                </a:solidFill>
                <a:latin typeface="Meiryo UI" panose="020B0604030504040204" pitchFamily="34" charset="-128"/>
                <a:ea typeface="Meiryo UI" panose="020B0604030504040204" pitchFamily="34" charset="-128"/>
              </a:defRPr>
            </a:lvl1pPr>
          </a:lstStyle>
          <a:p>
            <a:fld id="{70EB47BC-E1E9-49BE-AA6E-96C0F0D00B7C}" type="datetime1">
              <a:rPr lang="ja-JP" altLang="en-US" noProof="0" smtClean="0"/>
              <a:t>2020/5/14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solidFill>
                  <a:schemeClr val="tx1"/>
                </a:solidFill>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3484106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522413" y="1904999"/>
            <a:ext cx="4435564" cy="4088921"/>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600">
                <a:latin typeface="Meiryo UI" panose="020B0604030504040204" pitchFamily="34" charset="-128"/>
                <a:ea typeface="Meiryo UI" panose="020B0604030504040204" pitchFamily="34" charset="-128"/>
              </a:defRPr>
            </a:lvl4pPr>
            <a:lvl5pPr>
              <a:defRPr sz="1600">
                <a:latin typeface="Meiryo UI" panose="020B0604030504040204" pitchFamily="34" charset="-128"/>
                <a:ea typeface="Meiryo UI" panose="020B0604030504040204" pitchFamily="34" charset="-128"/>
              </a:defRPr>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30849" y="1904999"/>
            <a:ext cx="4435564" cy="4088921"/>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600">
                <a:latin typeface="Meiryo UI" panose="020B0604030504040204" pitchFamily="34" charset="-128"/>
                <a:ea typeface="Meiryo UI" panose="020B0604030504040204" pitchFamily="34" charset="-128"/>
              </a:defRPr>
            </a:lvl4pPr>
            <a:lvl5pPr>
              <a:defRPr sz="1600">
                <a:latin typeface="Meiryo UI" panose="020B0604030504040204" pitchFamily="34" charset="-128"/>
                <a:ea typeface="Meiryo UI" panose="020B0604030504040204" pitchFamily="34" charset="-128"/>
              </a:defRPr>
            </a:lvl5pPr>
            <a:lvl6pPr>
              <a:defRPr sz="1600"/>
            </a:lvl6pPr>
            <a:lvl7pPr>
              <a:defRPr sz="1600"/>
            </a:lvl7pPr>
            <a:lvl8pPr>
              <a:defRPr sz="1600" baseline="0"/>
            </a:lvl8pPr>
            <a:lvl9pPr>
              <a:defRPr sz="1600"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D05DFC9-1CE0-4836-87BF-41E0D58024A8}" type="datetime1">
              <a:rPr lang="ja-JP" altLang="en-US" noProof="0" smtClean="0"/>
              <a:t>2020/5/14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151225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522413" y="1828800"/>
            <a:ext cx="4419599" cy="685801"/>
          </a:xfrm>
        </p:spPr>
        <p:txBody>
          <a:bodyPr rtlCol="0" anchor="ctr">
            <a:normAutofit/>
          </a:bodyPr>
          <a:lstStyle>
            <a:lvl1pPr marL="0" indent="0">
              <a:spcBef>
                <a:spcPts val="0"/>
              </a:spcBef>
              <a:buNone/>
              <a:defRPr sz="2000" b="1">
                <a:latin typeface="Meiryo UI" panose="020B0604030504040204" pitchFamily="34" charset="-128"/>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522413" y="2590801"/>
            <a:ext cx="4419599" cy="34290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600">
                <a:latin typeface="Meiryo UI" panose="020B0604030504040204" pitchFamily="34" charset="-128"/>
                <a:ea typeface="Meiryo UI" panose="020B0604030504040204" pitchFamily="34" charset="-128"/>
              </a:defRPr>
            </a:lvl3pPr>
            <a:lvl4pPr>
              <a:defRPr sz="1400">
                <a:latin typeface="Meiryo UI" panose="020B0604030504040204" pitchFamily="34" charset="-128"/>
                <a:ea typeface="Meiryo UI" panose="020B0604030504040204" pitchFamily="34" charset="-128"/>
              </a:defRPr>
            </a:lvl4pPr>
            <a:lvl5pPr>
              <a:defRPr sz="1400">
                <a:latin typeface="Meiryo UI" panose="020B0604030504040204" pitchFamily="34" charset="-128"/>
                <a:ea typeface="Meiryo UI" panose="020B0604030504040204" pitchFamily="34" charset="-128"/>
              </a:defRPr>
            </a:lvl5pPr>
            <a:lvl6pPr>
              <a:defRPr sz="1400"/>
            </a:lvl6pPr>
            <a:lvl7pPr>
              <a:defRPr sz="1400"/>
            </a:lvl7pPr>
            <a:lvl8pPr>
              <a:defRPr sz="1400"/>
            </a:lvl8pPr>
            <a:lvl9pPr>
              <a:defRPr sz="14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246814" y="1828800"/>
            <a:ext cx="4419599" cy="685801"/>
          </a:xfrm>
        </p:spPr>
        <p:txBody>
          <a:bodyPr rtlCol="0" anchor="ctr">
            <a:normAutofit/>
          </a:bodyPr>
          <a:lstStyle>
            <a:lvl1pPr marL="0" indent="0">
              <a:spcBef>
                <a:spcPts val="0"/>
              </a:spcBef>
              <a:buNone/>
              <a:defRPr sz="2000" b="1">
                <a:latin typeface="Meiryo UI" panose="020B0604030504040204" pitchFamily="34" charset="-128"/>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46814" y="2590801"/>
            <a:ext cx="4419599" cy="34290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600">
                <a:latin typeface="Meiryo UI" panose="020B0604030504040204" pitchFamily="34" charset="-128"/>
                <a:ea typeface="Meiryo UI" panose="020B0604030504040204" pitchFamily="34" charset="-128"/>
              </a:defRPr>
            </a:lvl3pPr>
            <a:lvl4pPr>
              <a:defRPr sz="1400">
                <a:latin typeface="Meiryo UI" panose="020B0604030504040204" pitchFamily="34" charset="-128"/>
                <a:ea typeface="Meiryo UI" panose="020B0604030504040204" pitchFamily="34" charset="-128"/>
              </a:defRPr>
            </a:lvl4pPr>
            <a:lvl5pPr>
              <a:defRPr sz="1400">
                <a:latin typeface="Meiryo UI" panose="020B0604030504040204" pitchFamily="34" charset="-128"/>
                <a:ea typeface="Meiryo UI" panose="020B0604030504040204" pitchFamily="34" charset="-128"/>
              </a:defRPr>
            </a:lvl5pPr>
            <a:lvl6pPr>
              <a:defRPr sz="1400"/>
            </a:lvl6pPr>
            <a:lvl7pPr>
              <a:defRPr sz="1400"/>
            </a:lvl7pPr>
            <a:lvl8pPr>
              <a:defRPr sz="1400"/>
            </a:lvl8pPr>
            <a:lvl9pPr>
              <a:defRPr sz="14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0182C73-2953-4657-A994-9A1F38CA7BBA}" type="datetime1">
              <a:rPr lang="ja-JP" altLang="en-US" noProof="0" smtClean="0"/>
              <a:t>2020/5/14</a:t>
            </a:fld>
            <a:endParaRPr lang="ja-JP" altLang="en-US" noProof="0" dirty="0"/>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59770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AC8AB780-A220-4AA5-8747-F7115FDFD773}" type="datetime1">
              <a:rPr lang="ja-JP" altLang="en-US" noProof="0" smtClean="0"/>
              <a:t>2020/5/14</a:t>
            </a:fld>
            <a:endParaRPr lang="ja-JP" altLang="en-US" noProof="0" dirty="0"/>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9813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6" name="下のグラフィック"/>
          <p:cNvGrpSpPr/>
          <p:nvPr userDrawn="1"/>
        </p:nvGrpSpPr>
        <p:grpSpPr>
          <a:xfrm>
            <a:off x="0" y="6309360"/>
            <a:ext cx="12190231" cy="548640"/>
            <a:chOff x="0" y="6309360"/>
            <a:chExt cx="12190231" cy="548640"/>
          </a:xfrm>
        </p:grpSpPr>
        <p:sp>
          <p:nvSpPr>
            <p:cNvPr id="7" name="長方形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9" name="長方形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0F3DF8E4-45A3-4585-92D6-4F0960F868E3}" type="datetime1">
              <a:rPr lang="ja-JP" altLang="en-US" noProof="0" smtClean="0"/>
              <a:t>2020/5/14</a:t>
            </a:fld>
            <a:endParaRPr lang="ja-JP" altLang="en-US" noProof="0" dirty="0"/>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403003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フレーム"/>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7923214" y="1371600"/>
            <a:ext cx="3124200" cy="2057400"/>
          </a:xfrm>
        </p:spPr>
        <p:txBody>
          <a:bodyPr rtlCol="0" anchor="b">
            <a:normAutofit/>
          </a:bodyPr>
          <a:lstStyle>
            <a:lvl1pPr algn="l">
              <a:defRPr sz="3200" b="1">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1491930" y="1293495"/>
            <a:ext cx="5577840" cy="402336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600">
                <a:latin typeface="Meiryo UI" panose="020B0604030504040204" pitchFamily="34" charset="-128"/>
                <a:ea typeface="Meiryo UI" panose="020B0604030504040204" pitchFamily="34" charset="-128"/>
              </a:defRPr>
            </a:lvl3pPr>
            <a:lvl4pPr>
              <a:defRPr sz="1400">
                <a:latin typeface="Meiryo UI" panose="020B0604030504040204" pitchFamily="34" charset="-128"/>
                <a:ea typeface="Meiryo UI" panose="020B0604030504040204" pitchFamily="34" charset="-128"/>
              </a:defRPr>
            </a:lvl4pPr>
            <a:lvl5pPr>
              <a:defRPr sz="1400">
                <a:latin typeface="Meiryo UI" panose="020B0604030504040204" pitchFamily="34" charset="-128"/>
                <a:ea typeface="Meiryo UI" panose="020B0604030504040204" pitchFamily="34" charset="-128"/>
              </a:defRPr>
            </a:lvl5pPr>
            <a:lvl6pPr>
              <a:defRPr sz="1400"/>
            </a:lvl6pPr>
            <a:lvl7pPr>
              <a:defRPr sz="1400"/>
            </a:lvl7pPr>
            <a:lvl8pPr>
              <a:defRPr sz="1400"/>
            </a:lvl8pPr>
            <a:lvl9pPr>
              <a:defRPr sz="14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7923214" y="3536829"/>
            <a:ext cx="3124200" cy="1797169"/>
          </a:xfrm>
        </p:spPr>
        <p:txBody>
          <a:bodyPr rtlCol="0">
            <a:normAutofit/>
          </a:bodyPr>
          <a:lstStyle>
            <a:lvl1pPr marL="0" indent="0">
              <a:spcBef>
                <a:spcPts val="800"/>
              </a:spcBef>
              <a:buNone/>
              <a:defRPr sz="1600">
                <a:latin typeface="Meiryo UI" panose="020B0604030504040204" pitchFamily="34" charset="-128"/>
                <a:ea typeface="Meiryo UI" panose="020B0604030504040204" pitchFamily="34"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9874F6E4-5E57-40BC-87DB-9D636161191E}" type="datetime1">
              <a:rPr lang="ja-JP" altLang="en-US" noProof="0" smtClean="0"/>
              <a:t>2020/5/14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361613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フレーム"/>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7923214" y="1371600"/>
            <a:ext cx="3124200" cy="2057400"/>
          </a:xfrm>
        </p:spPr>
        <p:txBody>
          <a:bodyPr rtlCol="0" anchor="b">
            <a:normAutofit/>
          </a:bodyPr>
          <a:lstStyle>
            <a:lvl1pPr algn="l">
              <a:defRPr sz="3200" b="0">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1400490" y="1202055"/>
            <a:ext cx="5760720" cy="4206240"/>
          </a:xfrm>
          <a:solidFill>
            <a:schemeClr val="bg1">
              <a:lumMod val="95000"/>
            </a:schemeClr>
          </a:solidFill>
        </p:spPr>
        <p:txBody>
          <a:bodyPr tIns="914400" rtlCol="0">
            <a:normAutofit/>
          </a:bodyPr>
          <a:lstStyle>
            <a:lvl1pPr marL="0" indent="0" algn="ctr">
              <a:spcBef>
                <a:spcPts val="0"/>
              </a:spcBef>
              <a:buNone/>
              <a:defRPr sz="2400">
                <a:latin typeface="Meiryo UI" panose="020B0604030504040204" pitchFamily="34" charset="-128"/>
                <a:ea typeface="Meiryo UI" panose="020B0604030504040204" pitchFamily="34"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7923214" y="3536829"/>
            <a:ext cx="3124200" cy="1797171"/>
          </a:xfrm>
        </p:spPr>
        <p:txBody>
          <a:bodyPr rtlCol="0">
            <a:normAutofit/>
          </a:bodyPr>
          <a:lstStyle>
            <a:lvl1pPr marL="0" indent="0">
              <a:spcBef>
                <a:spcPts val="800"/>
              </a:spcBef>
              <a:buNone/>
              <a:defRPr sz="1600">
                <a:latin typeface="Meiryo UI" panose="020B0604030504040204" pitchFamily="34" charset="-128"/>
                <a:ea typeface="Meiryo UI" panose="020B0604030504040204" pitchFamily="34"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629BA5B2-42A4-485C-B9EA-AC17F3F38B94}" type="datetime1">
              <a:rPr lang="ja-JP" altLang="en-US" noProof="0" smtClean="0"/>
              <a:t>2020/5/14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193186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下部のグラフィック"/>
          <p:cNvGrpSpPr/>
          <p:nvPr/>
        </p:nvGrpSpPr>
        <p:grpSpPr>
          <a:xfrm>
            <a:off x="0" y="6309360"/>
            <a:ext cx="12190231" cy="548640"/>
            <a:chOff x="0" y="6309360"/>
            <a:chExt cx="12190231" cy="548640"/>
          </a:xfrm>
        </p:grpSpPr>
        <p:sp>
          <p:nvSpPr>
            <p:cNvPr id="7" name="長方形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9" name="長方形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nvGrpSpPr>
          <p:cNvPr id="10" name="上部のグラフィック"/>
          <p:cNvGrpSpPr/>
          <p:nvPr/>
        </p:nvGrpSpPr>
        <p:grpSpPr>
          <a:xfrm>
            <a:off x="1279" y="0"/>
            <a:ext cx="12188952" cy="320040"/>
            <a:chOff x="1279" y="0"/>
            <a:chExt cx="12188952" cy="320040"/>
          </a:xfrm>
        </p:grpSpPr>
        <p:sp>
          <p:nvSpPr>
            <p:cNvPr id="11" name="長方形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2" name="長方形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13" name="長方形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522876" y="1905000"/>
            <a:ext cx="9143538" cy="3697465"/>
          </a:xfrm>
          <a:prstGeom prst="rect">
            <a:avLst/>
          </a:prstGeom>
        </p:spPr>
        <p:txBody>
          <a:bodyPr vert="horz" lIns="91440" tIns="45720" rIns="91440" bIns="45720"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フッター プレースホルダー 4"/>
          <p:cNvSpPr>
            <a:spLocks noGrp="1"/>
          </p:cNvSpPr>
          <p:nvPr>
            <p:ph type="ftr" sz="quarter" idx="3"/>
          </p:nvPr>
        </p:nvSpPr>
        <p:spPr bwMode="auto">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日付プレースホルダー 3"/>
          <p:cNvSpPr>
            <a:spLocks noGrp="1"/>
          </p:cNvSpPr>
          <p:nvPr>
            <p:ph type="dt" sz="half" idx="2"/>
          </p:nvPr>
        </p:nvSpPr>
        <p:spPr bwMode="auto">
          <a:xfrm>
            <a:off x="7994363" y="6516865"/>
            <a:ext cx="1327622" cy="228600"/>
          </a:xfrm>
          <a:prstGeom prst="rect">
            <a:avLst/>
          </a:prstGeom>
        </p:spPr>
        <p:txBody>
          <a:bodyPr vert="horz" lIns="91440" tIns="45720" rIns="91440" bIns="45720" rtlCol="0" anchor="ctr"/>
          <a:lstStyle>
            <a:lvl1pPr algn="r">
              <a:defRPr sz="1100">
                <a:solidFill>
                  <a:schemeClr val="bg1"/>
                </a:solidFill>
                <a:latin typeface="Meiryo UI" panose="020B0604030504040204" pitchFamily="34" charset="-128"/>
                <a:ea typeface="Meiryo UI" panose="020B0604030504040204" pitchFamily="34" charset="-128"/>
              </a:defRPr>
            </a:lvl1pPr>
          </a:lstStyle>
          <a:p>
            <a:fld id="{5B5A212B-9633-4014-93D9-04C5F31EFF68}" type="datetime1">
              <a:rPr lang="ja-JP" altLang="en-US" noProof="0" smtClean="0"/>
              <a:t>2020/5/14</a:t>
            </a:fld>
            <a:endParaRPr lang="ja-JP" altLang="en-US" noProof="0"/>
          </a:p>
        </p:txBody>
      </p:sp>
      <p:sp>
        <p:nvSpPr>
          <p:cNvPr id="6" name="スライド番号プレースホルダー 5"/>
          <p:cNvSpPr>
            <a:spLocks noGrp="1"/>
          </p:cNvSpPr>
          <p:nvPr>
            <p:ph type="sldNum" sz="quarter" idx="4"/>
          </p:nvPr>
        </p:nvSpPr>
        <p:spPr bwMode="auto">
          <a:xfrm>
            <a:off x="9730094" y="6516865"/>
            <a:ext cx="936319" cy="228600"/>
          </a:xfrm>
          <a:prstGeom prst="rect">
            <a:avLst/>
          </a:prstGeom>
        </p:spPr>
        <p:txBody>
          <a:bodyPr vert="horz" lIns="91440" tIns="45720" rIns="91440" bIns="45720" rtlCol="0" anchor="ctr"/>
          <a:lstStyle>
            <a:lvl1pPr algn="r">
              <a:defRPr sz="1100">
                <a:solidFill>
                  <a:schemeClr val="bg1"/>
                </a:solidFill>
                <a:latin typeface="Meiryo UI" panose="020B0604030504040204" pitchFamily="34" charset="-128"/>
                <a:ea typeface="Meiryo UI" panose="020B0604030504040204" pitchFamily="34" charset="-128"/>
              </a:defRPr>
            </a:lvl1pPr>
          </a:lstStyle>
          <a:p>
            <a:fld id="{DF28FB93-0A08-4E7D-8E63-9EFA29F1E093}" type="slidenum">
              <a:rPr lang="en-US" altLang="ja-JP" noProof="0" smtClean="0"/>
              <a:pPr/>
              <a:t>‹#›</a:t>
            </a:fld>
            <a:endParaRPr lang="ja-JP" altLang="en-US" noProof="0"/>
          </a:p>
        </p:txBody>
      </p:sp>
    </p:spTree>
    <p:extLst>
      <p:ext uri="{BB962C8B-B14F-4D97-AF65-F5344CB8AC3E}">
        <p14:creationId xmlns:p14="http://schemas.microsoft.com/office/powerpoint/2010/main" val="331068189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kern="1200">
          <a:solidFill>
            <a:schemeClr val="accent1">
              <a:lumMod val="50000"/>
            </a:schemeClr>
          </a:solidFill>
          <a:latin typeface="Meiryo UI" panose="020B0604030504040204" pitchFamily="34" charset="-128"/>
          <a:ea typeface="Meiryo UI" panose="020B0604030504040204" pitchFamily="34" charset="-128"/>
          <a:cs typeface="+mj-cs"/>
        </a:defRPr>
      </a:lvl1pPr>
    </p:titleStyle>
    <p:body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br>
              <a:rPr lang="en-US" altLang="ja-JP" sz="2400" b="1" dirty="0">
                <a:effectLst/>
              </a:rPr>
            </a:br>
            <a:br>
              <a:rPr lang="en-US" altLang="ja-JP" sz="2400" b="1" dirty="0">
                <a:effectLst/>
              </a:rPr>
            </a:br>
            <a:br>
              <a:rPr lang="en-US" altLang="ja-JP" sz="2400" b="1" dirty="0">
                <a:effectLst/>
              </a:rPr>
            </a:br>
            <a:br>
              <a:rPr lang="en-US" altLang="ja-JP" b="1" dirty="0">
                <a:effectLst/>
              </a:rPr>
            </a:br>
            <a:r>
              <a:rPr lang="ja-JP" altLang="en-US" b="1" dirty="0">
                <a:effectLst/>
              </a:rPr>
              <a:t>給付奨学金　説明会</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type="subTitle" idx="1"/>
          </p:nvPr>
        </p:nvSpPr>
        <p:spPr>
          <a:xfrm>
            <a:off x="4726260" y="5229200"/>
            <a:ext cx="8229598" cy="838200"/>
          </a:xfrm>
        </p:spPr>
        <p:txBody>
          <a:bodyPr rtlCol="0"/>
          <a:lstStyle/>
          <a:p>
            <a:pPr rtl="0"/>
            <a:endParaRPr lang="en-US" altLang="ja-JP" dirty="0"/>
          </a:p>
          <a:p>
            <a:pPr rtl="0"/>
            <a:r>
              <a:rPr lang="ja-JP" altLang="en-US" dirty="0">
                <a:latin typeface="Meiryo UI" panose="020B0604030504040204" pitchFamily="34" charset="-128"/>
                <a:ea typeface="Meiryo UI" panose="020B0604030504040204" pitchFamily="34" charset="-128"/>
              </a:rPr>
              <a:t>　　　　　　　　　　　　　　　　　　　　　　　　　　　　　宝塚大学</a:t>
            </a:r>
          </a:p>
        </p:txBody>
      </p:sp>
      <p:sp>
        <p:nvSpPr>
          <p:cNvPr id="4" name="コンテンツ プレースホルダー 2"/>
          <p:cNvSpPr txBox="1">
            <a:spLocks/>
          </p:cNvSpPr>
          <p:nvPr/>
        </p:nvSpPr>
        <p:spPr>
          <a:xfrm>
            <a:off x="117748" y="188640"/>
            <a:ext cx="8229598" cy="8382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tx1"/>
              </a:buClr>
              <a:buSzPct val="80000"/>
              <a:buFont typeface="Wingdings" pitchFamily="2" charset="2"/>
              <a:buNone/>
              <a:defRPr kumimoji="1" sz="2400" kern="1200">
                <a:solidFill>
                  <a:schemeClr val="tx1"/>
                </a:solidFill>
                <a:latin typeface="Meiryo UI" panose="020B0604030504040204" pitchFamily="34" charset="-128"/>
                <a:ea typeface="Meiryo UI" panose="020B0604030504040204" pitchFamily="34" charset="-128"/>
                <a:cs typeface="+mn-cs"/>
              </a:defRPr>
            </a:lvl1pPr>
            <a:lvl2pPr marL="457200" indent="0" algn="ctr" defTabSz="914400" rtl="0" eaLnBrk="1" latinLnBrk="0" hangingPunct="1">
              <a:lnSpc>
                <a:spcPct val="90000"/>
              </a:lnSpc>
              <a:spcBef>
                <a:spcPts val="1000"/>
              </a:spcBef>
              <a:buClr>
                <a:schemeClr val="tx1"/>
              </a:buClr>
              <a:buSzPct val="100000"/>
              <a:buFont typeface="Arial" pitchFamily="34" charset="0"/>
              <a:buNone/>
              <a:defRPr kumimoji="1" sz="2000" kern="1200">
                <a:solidFill>
                  <a:schemeClr val="tx1">
                    <a:tint val="75000"/>
                  </a:schemeClr>
                </a:solidFill>
                <a:latin typeface="Meiryo UI" panose="020B0604030504040204" pitchFamily="34" charset="-128"/>
                <a:ea typeface="Meiryo UI" panose="020B0604030504040204" pitchFamily="34" charset="-128"/>
                <a:cs typeface="+mn-cs"/>
              </a:defRPr>
            </a:lvl2pPr>
            <a:lvl3pPr marL="914400" indent="0" algn="ctr" defTabSz="914400" rtl="0" eaLnBrk="1" latinLnBrk="0" hangingPunct="1">
              <a:lnSpc>
                <a:spcPct val="90000"/>
              </a:lnSpc>
              <a:spcBef>
                <a:spcPts val="800"/>
              </a:spcBef>
              <a:buClr>
                <a:schemeClr val="tx1"/>
              </a:buClr>
              <a:buSzPct val="80000"/>
              <a:buFont typeface="Wingdings" pitchFamily="2" charset="2"/>
              <a:buNone/>
              <a:defRPr kumimoji="1" sz="1800" kern="1200">
                <a:solidFill>
                  <a:schemeClr val="tx1">
                    <a:tint val="75000"/>
                  </a:schemeClr>
                </a:solidFill>
                <a:latin typeface="Meiryo UI" panose="020B0604030504040204" pitchFamily="34" charset="-128"/>
                <a:ea typeface="Meiryo UI" panose="020B0604030504040204" pitchFamily="34" charset="-128"/>
                <a:cs typeface="+mn-cs"/>
              </a:defRPr>
            </a:lvl3pPr>
            <a:lvl4pPr marL="1371600" indent="0" algn="ctr" defTabSz="914400" rtl="0" eaLnBrk="1" latinLnBrk="0" hangingPunct="1">
              <a:lnSpc>
                <a:spcPct val="90000"/>
              </a:lnSpc>
              <a:spcBef>
                <a:spcPts val="800"/>
              </a:spcBef>
              <a:buClr>
                <a:schemeClr val="tx1"/>
              </a:buClr>
              <a:buSzPct val="100000"/>
              <a:buFont typeface="Arial" pitchFamily="34" charset="0"/>
              <a:buNone/>
              <a:defRPr kumimoji="1" sz="1600" kern="1200">
                <a:solidFill>
                  <a:schemeClr val="tx1">
                    <a:tint val="75000"/>
                  </a:schemeClr>
                </a:solidFill>
                <a:latin typeface="Meiryo UI" panose="020B0604030504040204" pitchFamily="34" charset="-128"/>
                <a:ea typeface="Meiryo UI" panose="020B0604030504040204" pitchFamily="34" charset="-128"/>
                <a:cs typeface="+mn-cs"/>
              </a:defRPr>
            </a:lvl4pPr>
            <a:lvl5pPr marL="1828800" indent="0" algn="ctr" defTabSz="914400" rtl="0" eaLnBrk="1" latinLnBrk="0" hangingPunct="1">
              <a:lnSpc>
                <a:spcPct val="90000"/>
              </a:lnSpc>
              <a:spcBef>
                <a:spcPts val="800"/>
              </a:spcBef>
              <a:buClr>
                <a:schemeClr val="tx1"/>
              </a:buClr>
              <a:buSzPct val="80000"/>
              <a:buFont typeface="Wingdings" pitchFamily="2" charset="2"/>
              <a:buNone/>
              <a:defRPr kumimoji="1" sz="1600" kern="1200">
                <a:solidFill>
                  <a:schemeClr val="tx1">
                    <a:tint val="75000"/>
                  </a:schemeClr>
                </a:solidFill>
                <a:latin typeface="Meiryo UI" panose="020B0604030504040204" pitchFamily="34" charset="-128"/>
                <a:ea typeface="Meiryo UI" panose="020B0604030504040204" pitchFamily="34" charset="-128"/>
                <a:cs typeface="+mn-cs"/>
              </a:defRPr>
            </a:lvl5pPr>
            <a:lvl6pPr marL="2286000" indent="0" algn="ctr" defTabSz="914400" rtl="0" eaLnBrk="1" latinLnBrk="0" hangingPunct="1">
              <a:lnSpc>
                <a:spcPct val="90000"/>
              </a:lnSpc>
              <a:spcBef>
                <a:spcPts val="800"/>
              </a:spcBef>
              <a:buClr>
                <a:schemeClr val="tx1"/>
              </a:buClr>
              <a:buSzPct val="100000"/>
              <a:buFont typeface="Arial" pitchFamily="34" charset="0"/>
              <a:buNone/>
              <a:defRPr kumimoji="1" sz="16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800"/>
              </a:spcBef>
              <a:buClr>
                <a:schemeClr val="tx1"/>
              </a:buClr>
              <a:buSzPct val="80000"/>
              <a:buFont typeface="Wingdings" pitchFamily="2" charset="2"/>
              <a:buNone/>
              <a:defRPr kumimoji="1" sz="16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800"/>
              </a:spcBef>
              <a:buClr>
                <a:schemeClr val="tx1"/>
              </a:buClr>
              <a:buSzPct val="100000"/>
              <a:buFont typeface="Arial" pitchFamily="34" charset="0"/>
              <a:buNone/>
              <a:defRPr kumimoji="1" sz="16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800"/>
              </a:spcBef>
              <a:buClr>
                <a:schemeClr val="tx1"/>
              </a:buClr>
              <a:buSzPct val="80000"/>
              <a:buFont typeface="Wingdings" pitchFamily="2" charset="2"/>
              <a:buNone/>
              <a:defRPr kumimoji="1" sz="1600" kern="1200">
                <a:solidFill>
                  <a:schemeClr val="tx1">
                    <a:tint val="75000"/>
                  </a:schemeClr>
                </a:solidFill>
                <a:latin typeface="+mn-lt"/>
                <a:ea typeface="+mn-ea"/>
                <a:cs typeface="+mn-cs"/>
              </a:defRPr>
            </a:lvl9pPr>
          </a:lstStyle>
          <a:p>
            <a:endParaRPr lang="en-US" altLang="ja-JP" dirty="0"/>
          </a:p>
          <a:p>
            <a:r>
              <a:rPr lang="ja-JP" altLang="en-US" dirty="0"/>
              <a:t>新規奨学金申込者対象</a:t>
            </a:r>
          </a:p>
        </p:txBody>
      </p:sp>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slow" p14:dur="2750" advTm="11007">
        <p14:reveal/>
      </p:transition>
    </mc:Choice>
    <mc:Fallback xmlns="">
      <p:transition spd="slow" advTm="11007">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14092" y="332656"/>
            <a:ext cx="9143538" cy="1066800"/>
          </a:xfrm>
        </p:spPr>
        <p:txBody>
          <a:bodyPr>
            <a:normAutofit/>
          </a:bodyPr>
          <a:lstStyle/>
          <a:p>
            <a:r>
              <a:rPr kumimoji="1" lang="ja-JP" altLang="en-US" sz="6000" dirty="0"/>
              <a:t>自宅通学</a:t>
            </a:r>
          </a:p>
        </p:txBody>
      </p:sp>
      <p:sp>
        <p:nvSpPr>
          <p:cNvPr id="3" name="コンテンツ プレースホルダー 2"/>
          <p:cNvSpPr>
            <a:spLocks noGrp="1"/>
          </p:cNvSpPr>
          <p:nvPr>
            <p:ph idx="1"/>
          </p:nvPr>
        </p:nvSpPr>
        <p:spPr/>
        <p:txBody>
          <a:bodyPr>
            <a:normAutofit fontScale="92500" lnSpcReduction="10000"/>
          </a:bodyPr>
          <a:lstStyle/>
          <a:p>
            <a:r>
              <a:rPr kumimoji="1" lang="ja-JP" altLang="en-US" sz="4300" dirty="0"/>
              <a:t>第一区分：</a:t>
            </a:r>
            <a:r>
              <a:rPr kumimoji="1" lang="en-US" altLang="ja-JP" sz="4300" dirty="0"/>
              <a:t>38,300</a:t>
            </a:r>
            <a:r>
              <a:rPr kumimoji="1" lang="ja-JP" altLang="en-US" sz="4300" dirty="0"/>
              <a:t>円</a:t>
            </a:r>
            <a:r>
              <a:rPr lang="en-US" altLang="ja-JP" sz="4300" dirty="0"/>
              <a:t>(42,500</a:t>
            </a:r>
            <a:r>
              <a:rPr lang="ja-JP" altLang="en-US" sz="4300" dirty="0"/>
              <a:t>円</a:t>
            </a:r>
            <a:r>
              <a:rPr lang="en-US" altLang="ja-JP" sz="4300" dirty="0"/>
              <a:t>)</a:t>
            </a:r>
            <a:endParaRPr kumimoji="1" lang="en-US" altLang="ja-JP" sz="4300" dirty="0"/>
          </a:p>
          <a:p>
            <a:r>
              <a:rPr lang="ja-JP" altLang="en-US" sz="4300" dirty="0"/>
              <a:t>第二区分：</a:t>
            </a:r>
            <a:r>
              <a:rPr lang="en-US" altLang="ja-JP" sz="4300" dirty="0"/>
              <a:t>25,600</a:t>
            </a:r>
            <a:r>
              <a:rPr lang="ja-JP" altLang="en-US" sz="4300" dirty="0"/>
              <a:t>円</a:t>
            </a:r>
            <a:r>
              <a:rPr lang="en-US" altLang="ja-JP" sz="4300" dirty="0"/>
              <a:t>(28,400</a:t>
            </a:r>
            <a:r>
              <a:rPr lang="ja-JP" altLang="en-US" sz="4300" dirty="0"/>
              <a:t>円</a:t>
            </a:r>
            <a:r>
              <a:rPr lang="en-US" altLang="ja-JP" sz="4300" dirty="0"/>
              <a:t>)</a:t>
            </a:r>
          </a:p>
          <a:p>
            <a:r>
              <a:rPr kumimoji="1" lang="ja-JP" altLang="en-US" sz="4300" dirty="0"/>
              <a:t>第三区分：</a:t>
            </a:r>
            <a:r>
              <a:rPr kumimoji="1" lang="en-US" altLang="ja-JP" sz="4300" dirty="0"/>
              <a:t>12,800</a:t>
            </a:r>
            <a:r>
              <a:rPr kumimoji="1" lang="ja-JP" altLang="en-US" sz="4300" dirty="0"/>
              <a:t>円</a:t>
            </a:r>
            <a:r>
              <a:rPr kumimoji="1" lang="en-US" altLang="ja-JP" sz="4300" dirty="0"/>
              <a:t>(14,200</a:t>
            </a:r>
            <a:r>
              <a:rPr kumimoji="1" lang="ja-JP" altLang="en-US" sz="4300" dirty="0"/>
              <a:t>円</a:t>
            </a:r>
            <a:r>
              <a:rPr kumimoji="1" lang="en-US" altLang="ja-JP" sz="4300" dirty="0"/>
              <a:t>)</a:t>
            </a:r>
            <a:endParaRPr lang="en-US" altLang="ja-JP" dirty="0"/>
          </a:p>
          <a:p>
            <a:pPr marL="0" indent="0">
              <a:buNone/>
            </a:pPr>
            <a:endParaRPr lang="en-US" altLang="ja-JP" dirty="0"/>
          </a:p>
          <a:p>
            <a:pPr marL="0" indent="0">
              <a:buNone/>
            </a:pPr>
            <a:r>
              <a:rPr lang="en-US" altLang="ja-JP" dirty="0"/>
              <a:t>※</a:t>
            </a:r>
            <a:r>
              <a:rPr lang="ja-JP" altLang="en-US" dirty="0"/>
              <a:t>生活保護世帯で自宅から通学する人及び児童養護施設等から</a:t>
            </a:r>
            <a:endParaRPr lang="en-US" altLang="ja-JP" dirty="0"/>
          </a:p>
          <a:p>
            <a:pPr marL="0" indent="0">
              <a:buNone/>
            </a:pPr>
            <a:r>
              <a:rPr lang="ja-JP" altLang="en-US" dirty="0"/>
              <a:t>通学する人は、カッコ内の金額となります。</a:t>
            </a:r>
            <a:endParaRPr kumimoji="1" lang="ja-JP" altLang="en-US" dirty="0"/>
          </a:p>
        </p:txBody>
      </p:sp>
    </p:spTree>
    <p:extLst>
      <p:ext uri="{BB962C8B-B14F-4D97-AF65-F5344CB8AC3E}">
        <p14:creationId xmlns:p14="http://schemas.microsoft.com/office/powerpoint/2010/main" val="1081893420"/>
      </p:ext>
    </p:extLst>
  </p:cSld>
  <p:clrMapOvr>
    <a:masterClrMapping/>
  </p:clrMapOvr>
  <mc:AlternateContent xmlns:mc="http://schemas.openxmlformats.org/markup-compatibility/2006" xmlns:p14="http://schemas.microsoft.com/office/powerpoint/2010/main">
    <mc:Choice Requires="p14">
      <p:transition spd="med" p14:dur="700" advTm="17794">
        <p:fade/>
      </p:transition>
    </mc:Choice>
    <mc:Fallback xmlns="">
      <p:transition spd="med" advTm="17794">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14092" y="332656"/>
            <a:ext cx="9143538" cy="1066800"/>
          </a:xfrm>
        </p:spPr>
        <p:txBody>
          <a:bodyPr>
            <a:normAutofit/>
          </a:bodyPr>
          <a:lstStyle/>
          <a:p>
            <a:r>
              <a:rPr kumimoji="1" lang="ja-JP" altLang="en-US" sz="6000" dirty="0"/>
              <a:t>自宅外通学</a:t>
            </a:r>
          </a:p>
        </p:txBody>
      </p:sp>
      <p:sp>
        <p:nvSpPr>
          <p:cNvPr id="3" name="コンテンツ プレースホルダー 2"/>
          <p:cNvSpPr>
            <a:spLocks noGrp="1"/>
          </p:cNvSpPr>
          <p:nvPr>
            <p:ph idx="1"/>
          </p:nvPr>
        </p:nvSpPr>
        <p:spPr>
          <a:xfrm>
            <a:off x="1522876" y="1905000"/>
            <a:ext cx="9684104" cy="3697465"/>
          </a:xfrm>
        </p:spPr>
        <p:txBody>
          <a:bodyPr>
            <a:normAutofit fontScale="92500"/>
          </a:bodyPr>
          <a:lstStyle/>
          <a:p>
            <a:r>
              <a:rPr kumimoji="1" lang="ja-JP" altLang="en-US" sz="4300" dirty="0"/>
              <a:t>第一区分：</a:t>
            </a:r>
            <a:r>
              <a:rPr kumimoji="1" lang="en-US" altLang="ja-JP" sz="4300" dirty="0"/>
              <a:t>75,800</a:t>
            </a:r>
            <a:r>
              <a:rPr kumimoji="1" lang="ja-JP" altLang="en-US" sz="4300" dirty="0"/>
              <a:t>円</a:t>
            </a:r>
            <a:endParaRPr kumimoji="1" lang="en-US" altLang="ja-JP" sz="4300" dirty="0"/>
          </a:p>
          <a:p>
            <a:r>
              <a:rPr lang="ja-JP" altLang="en-US" sz="4300" dirty="0"/>
              <a:t>第二区分：</a:t>
            </a:r>
            <a:r>
              <a:rPr lang="en-US" altLang="ja-JP" sz="4300" dirty="0"/>
              <a:t>50,600</a:t>
            </a:r>
            <a:r>
              <a:rPr lang="ja-JP" altLang="en-US" sz="4300" dirty="0"/>
              <a:t>円</a:t>
            </a:r>
            <a:endParaRPr lang="en-US" altLang="ja-JP" sz="4300" dirty="0"/>
          </a:p>
          <a:p>
            <a:r>
              <a:rPr kumimoji="1" lang="ja-JP" altLang="en-US" sz="4300" dirty="0"/>
              <a:t>第三区分：</a:t>
            </a:r>
            <a:r>
              <a:rPr lang="en-US" altLang="ja-JP" sz="4300" dirty="0"/>
              <a:t>25</a:t>
            </a:r>
            <a:r>
              <a:rPr kumimoji="1" lang="en-US" altLang="ja-JP" sz="4300" dirty="0"/>
              <a:t>,300</a:t>
            </a:r>
            <a:r>
              <a:rPr kumimoji="1" lang="ja-JP" altLang="en-US" sz="4300" dirty="0"/>
              <a:t>円</a:t>
            </a:r>
            <a:endParaRPr kumimoji="1" lang="en-US" altLang="ja-JP" sz="4300" dirty="0"/>
          </a:p>
          <a:p>
            <a:endParaRPr lang="en-US" altLang="ja-JP" sz="4300" dirty="0"/>
          </a:p>
          <a:p>
            <a:pPr marL="0" indent="0">
              <a:buNone/>
            </a:pPr>
            <a:r>
              <a:rPr lang="en-US" altLang="ja-JP" sz="2600" dirty="0"/>
              <a:t>※</a:t>
            </a:r>
            <a:r>
              <a:rPr lang="ja-JP" altLang="en-US" sz="2600" dirty="0"/>
              <a:t>自宅外通学の場合、アパートの賃貸契約書等の証明書の提出が必要です</a:t>
            </a:r>
            <a:endParaRPr lang="en-US" altLang="ja-JP" sz="2600" dirty="0"/>
          </a:p>
        </p:txBody>
      </p:sp>
    </p:spTree>
    <p:extLst>
      <p:ext uri="{BB962C8B-B14F-4D97-AF65-F5344CB8AC3E}">
        <p14:creationId xmlns:p14="http://schemas.microsoft.com/office/powerpoint/2010/main" val="2804751424"/>
      </p:ext>
    </p:extLst>
  </p:cSld>
  <p:clrMapOvr>
    <a:masterClrMapping/>
  </p:clrMapOvr>
  <mc:AlternateContent xmlns:mc="http://schemas.openxmlformats.org/markup-compatibility/2006" xmlns:p14="http://schemas.microsoft.com/office/powerpoint/2010/main">
    <mc:Choice Requires="p14">
      <p:transition spd="med" p14:dur="700" advTm="14990">
        <p:fade/>
      </p:transition>
    </mc:Choice>
    <mc:Fallback xmlns="">
      <p:transition spd="med" advTm="1499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17748" y="764704"/>
            <a:ext cx="12450588" cy="6721800"/>
          </a:xfrm>
        </p:spPr>
        <p:txBody>
          <a:bodyPr rtlCol="0">
            <a:normAutofit/>
          </a:bodyPr>
          <a:lstStyle/>
          <a:p>
            <a:pPr marL="0" indent="0">
              <a:buNone/>
            </a:pPr>
            <a:r>
              <a:rPr lang="ja-JP" altLang="en-US" sz="3200" b="1" dirty="0"/>
              <a:t>第一区分：</a:t>
            </a:r>
            <a:r>
              <a:rPr lang="ja-JP" altLang="ja-JP" sz="3200" b="1" dirty="0"/>
              <a:t>あなたと生計維持者の市町村民税所得割</a:t>
            </a:r>
            <a:r>
              <a:rPr lang="ja-JP" altLang="en-US" sz="3200" b="1" dirty="0"/>
              <a:t>が</a:t>
            </a:r>
            <a:endParaRPr lang="en-US" altLang="ja-JP" sz="3200" b="1" dirty="0"/>
          </a:p>
          <a:p>
            <a:pPr marL="0" indent="0">
              <a:buNone/>
            </a:pPr>
            <a:r>
              <a:rPr lang="ja-JP" altLang="en-US" sz="3200" b="1" dirty="0"/>
              <a:t>　　　　　　　　</a:t>
            </a:r>
            <a:r>
              <a:rPr lang="ja-JP" altLang="ja-JP" sz="3200" b="1" dirty="0"/>
              <a:t>非課税であること</a:t>
            </a:r>
            <a:endParaRPr lang="en-US" altLang="ja-JP" sz="3200" b="1" dirty="0"/>
          </a:p>
          <a:p>
            <a:pPr marL="0" indent="0">
              <a:buNone/>
            </a:pPr>
            <a:endParaRPr lang="ja-JP" altLang="ja-JP" sz="3200" dirty="0"/>
          </a:p>
          <a:p>
            <a:pPr marL="0" indent="0">
              <a:buNone/>
            </a:pPr>
            <a:r>
              <a:rPr lang="ja-JP" altLang="en-US" sz="3200" b="1" dirty="0"/>
              <a:t>第二区分：</a:t>
            </a:r>
            <a:r>
              <a:rPr lang="ja-JP" altLang="ja-JP" sz="3200" b="1" dirty="0"/>
              <a:t>あなたと生計維持者の支給額算定基準の合計が</a:t>
            </a:r>
            <a:endParaRPr lang="en-US" altLang="ja-JP" sz="3200" b="1" dirty="0"/>
          </a:p>
          <a:p>
            <a:pPr marL="0" indent="0">
              <a:buNone/>
            </a:pPr>
            <a:r>
              <a:rPr lang="ja-JP" altLang="en-US" sz="3200" b="1" dirty="0"/>
              <a:t>　　　　　　　　</a:t>
            </a:r>
            <a:r>
              <a:rPr lang="en-US" altLang="ja-JP" sz="3200" b="1" dirty="0"/>
              <a:t>100</a:t>
            </a:r>
            <a:r>
              <a:rPr lang="ja-JP" altLang="ja-JP" sz="3200" b="1" dirty="0"/>
              <a:t>円以上</a:t>
            </a:r>
            <a:r>
              <a:rPr lang="en-US" altLang="ja-JP" sz="3200" b="1" dirty="0"/>
              <a:t>25,600</a:t>
            </a:r>
            <a:r>
              <a:rPr lang="ja-JP" altLang="ja-JP" sz="3200" b="1" dirty="0"/>
              <a:t>円未満であること</a:t>
            </a:r>
            <a:endParaRPr lang="en-US" altLang="ja-JP" sz="3200" b="1" dirty="0"/>
          </a:p>
          <a:p>
            <a:pPr marL="0" indent="0">
              <a:buNone/>
            </a:pPr>
            <a:endParaRPr lang="ja-JP" altLang="ja-JP" sz="3200" dirty="0"/>
          </a:p>
          <a:p>
            <a:pPr marL="0" indent="0">
              <a:buNone/>
            </a:pPr>
            <a:r>
              <a:rPr lang="ja-JP" altLang="en-US" sz="3200" b="1" dirty="0"/>
              <a:t>第三区分：</a:t>
            </a:r>
            <a:r>
              <a:rPr lang="ja-JP" altLang="ja-JP" sz="3200" b="1" dirty="0"/>
              <a:t>あなたと生計維持者の支給額算定基準の合計が</a:t>
            </a:r>
            <a:endParaRPr lang="en-US" altLang="ja-JP" sz="3200" b="1" dirty="0"/>
          </a:p>
          <a:p>
            <a:pPr marL="0" indent="0">
              <a:buNone/>
            </a:pPr>
            <a:r>
              <a:rPr lang="ja-JP" altLang="en-US" sz="3200" b="1" dirty="0"/>
              <a:t>　　　　　　　　</a:t>
            </a:r>
            <a:r>
              <a:rPr lang="en-US" altLang="ja-JP" sz="3200" b="1" dirty="0"/>
              <a:t>25,600</a:t>
            </a:r>
            <a:r>
              <a:rPr lang="ja-JP" altLang="ja-JP" sz="3200" b="1" dirty="0"/>
              <a:t>円以上</a:t>
            </a:r>
            <a:r>
              <a:rPr lang="en-US" altLang="ja-JP" sz="3200" b="1" dirty="0"/>
              <a:t>51,300</a:t>
            </a:r>
            <a:r>
              <a:rPr lang="ja-JP" altLang="ja-JP" sz="3200" b="1" dirty="0"/>
              <a:t>円未満であること</a:t>
            </a:r>
            <a:endParaRPr lang="ja-JP" altLang="ja-JP" sz="3200" dirty="0"/>
          </a:p>
          <a:p>
            <a:pPr marL="0" indent="0">
              <a:buNone/>
            </a:pPr>
            <a:endParaRPr lang="ja-JP" altLang="ja-JP" sz="3200" dirty="0"/>
          </a:p>
          <a:p>
            <a:pPr marL="0" indent="0">
              <a:buNone/>
            </a:pPr>
            <a:endParaRPr lang="ja-JP" altLang="ja-JP" sz="54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3971031982"/>
      </p:ext>
    </p:extLst>
  </p:cSld>
  <p:clrMapOvr>
    <a:masterClrMapping/>
  </p:clrMapOvr>
  <mc:AlternateContent xmlns:mc="http://schemas.openxmlformats.org/markup-compatibility/2006" xmlns:p14="http://schemas.microsoft.com/office/powerpoint/2010/main">
    <mc:Choice Requires="p14">
      <p:transition spd="med" p14:dur="700" advTm="31725">
        <p:fade/>
      </p:transition>
    </mc:Choice>
    <mc:Fallback xmlns="">
      <p:transition spd="med" advTm="31725">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400" dirty="0"/>
              <a:t>進学資金シュミレーター</a:t>
            </a:r>
            <a:endParaRPr kumimoji="1" lang="ja-JP" altLang="en-US" sz="4400" dirty="0"/>
          </a:p>
        </p:txBody>
      </p:sp>
      <p:sp>
        <p:nvSpPr>
          <p:cNvPr id="3" name="コンテンツ プレースホルダー 2"/>
          <p:cNvSpPr>
            <a:spLocks noGrp="1"/>
          </p:cNvSpPr>
          <p:nvPr>
            <p:ph idx="1"/>
          </p:nvPr>
        </p:nvSpPr>
        <p:spPr>
          <a:xfrm>
            <a:off x="1269876" y="2420888"/>
            <a:ext cx="9143538" cy="3697465"/>
          </a:xfrm>
        </p:spPr>
        <p:txBody>
          <a:bodyPr>
            <a:normAutofit/>
          </a:bodyPr>
          <a:lstStyle/>
          <a:p>
            <a:r>
              <a:rPr kumimoji="1" lang="ja-JP" altLang="en-US" sz="3600" dirty="0"/>
              <a:t>日本学生支援機構のホームページにある</a:t>
            </a:r>
            <a:endParaRPr kumimoji="1" lang="en-US" altLang="ja-JP" sz="3600" dirty="0"/>
          </a:p>
          <a:p>
            <a:pPr marL="0" indent="0">
              <a:buNone/>
            </a:pPr>
            <a:r>
              <a:rPr kumimoji="1" lang="ja-JP" altLang="en-US" sz="3600" dirty="0"/>
              <a:t>「進学資金シュミレーター」で自分がどの区分に当てはまるのかおおよその確認ができます。</a:t>
            </a:r>
            <a:endParaRPr kumimoji="1" lang="en-US" altLang="ja-JP" sz="3600" dirty="0"/>
          </a:p>
          <a:p>
            <a:r>
              <a:rPr lang="ja-JP" altLang="en-US" sz="3600" dirty="0"/>
              <a:t>自分が対象であるかどうか一度確認してください。</a:t>
            </a:r>
            <a:endParaRPr kumimoji="1" lang="ja-JP" altLang="en-US" sz="3600" dirty="0"/>
          </a:p>
        </p:txBody>
      </p:sp>
    </p:spTree>
    <p:extLst>
      <p:ext uri="{BB962C8B-B14F-4D97-AF65-F5344CB8AC3E}">
        <p14:creationId xmlns:p14="http://schemas.microsoft.com/office/powerpoint/2010/main" val="3736456758"/>
      </p:ext>
    </p:extLst>
  </p:cSld>
  <p:clrMapOvr>
    <a:masterClrMapping/>
  </p:clrMapOvr>
  <mc:AlternateContent xmlns:mc="http://schemas.openxmlformats.org/markup-compatibility/2006" xmlns:p14="http://schemas.microsoft.com/office/powerpoint/2010/main">
    <mc:Choice Requires="p14">
      <p:transition spd="med" p14:dur="700" advTm="18820">
        <p:fade/>
      </p:transition>
    </mc:Choice>
    <mc:Fallback xmlns="">
      <p:transition spd="med" advTm="1882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93812" y="836712"/>
            <a:ext cx="9143538" cy="1066800"/>
          </a:xfrm>
        </p:spPr>
        <p:txBody>
          <a:bodyPr rtlCol="0">
            <a:normAutofit/>
          </a:bodyPr>
          <a:lstStyle/>
          <a:p>
            <a:pPr rtl="0"/>
            <a:r>
              <a:rPr lang="ja-JP" altLang="en-US" sz="5400" dirty="0"/>
              <a:t>支給額の見直し</a:t>
            </a:r>
          </a:p>
        </p:txBody>
      </p:sp>
      <p:sp>
        <p:nvSpPr>
          <p:cNvPr id="2" name="コンテンツ プレースホルダー 1"/>
          <p:cNvSpPr>
            <a:spLocks noGrp="1"/>
          </p:cNvSpPr>
          <p:nvPr>
            <p:ph idx="1"/>
          </p:nvPr>
        </p:nvSpPr>
        <p:spPr>
          <a:xfrm>
            <a:off x="477788" y="3068960"/>
            <a:ext cx="11017224" cy="3697465"/>
          </a:xfrm>
        </p:spPr>
        <p:txBody>
          <a:bodyPr rtlCol="0">
            <a:normAutofit/>
          </a:bodyPr>
          <a:lstStyle/>
          <a:p>
            <a:r>
              <a:rPr lang="ja-JP" altLang="ja-JP" sz="5400" b="1" dirty="0"/>
              <a:t>毎月の支給額は前年の所得金額に基づき、</a:t>
            </a:r>
            <a:r>
              <a:rPr lang="ja-JP" altLang="ja-JP" sz="5400" b="1" u="sng" dirty="0">
                <a:uFill>
                  <a:solidFill>
                    <a:srgbClr val="FF0000"/>
                  </a:solidFill>
                </a:uFill>
              </a:rPr>
              <a:t>毎年度</a:t>
            </a:r>
            <a:r>
              <a:rPr lang="en-US" altLang="ja-JP" sz="5400" b="1" u="sng" dirty="0">
                <a:uFill>
                  <a:solidFill>
                    <a:srgbClr val="FF0000"/>
                  </a:solidFill>
                </a:uFill>
              </a:rPr>
              <a:t>10</a:t>
            </a:r>
            <a:r>
              <a:rPr lang="ja-JP" altLang="ja-JP" sz="5400" b="1" u="sng" dirty="0">
                <a:uFill>
                  <a:solidFill>
                    <a:srgbClr val="FF0000"/>
                  </a:solidFill>
                </a:uFill>
              </a:rPr>
              <a:t>月</a:t>
            </a:r>
            <a:r>
              <a:rPr lang="ja-JP" altLang="ja-JP" sz="5400" b="1" dirty="0"/>
              <a:t>に見直され</a:t>
            </a:r>
            <a:r>
              <a:rPr lang="ja-JP" altLang="en-US" sz="5400" b="1" dirty="0"/>
              <a:t>ます</a:t>
            </a:r>
            <a:endParaRPr lang="ja-JP" altLang="ja-JP" sz="54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515381222"/>
      </p:ext>
    </p:extLst>
  </p:cSld>
  <p:clrMapOvr>
    <a:masterClrMapping/>
  </p:clrMapOvr>
  <mc:AlternateContent xmlns:mc="http://schemas.openxmlformats.org/markup-compatibility/2006" xmlns:p14="http://schemas.microsoft.com/office/powerpoint/2010/main">
    <mc:Choice Requires="p14">
      <p:transition spd="med" p14:dur="700" advTm="8341">
        <p:fade/>
      </p:transition>
    </mc:Choice>
    <mc:Fallback xmlns="">
      <p:transition spd="med" advTm="8341">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92678" y="548680"/>
            <a:ext cx="11809312" cy="1066800"/>
          </a:xfrm>
        </p:spPr>
        <p:txBody>
          <a:bodyPr rtlCol="0">
            <a:normAutofit/>
          </a:bodyPr>
          <a:lstStyle/>
          <a:p>
            <a:r>
              <a:rPr lang="ja-JP" altLang="en-US" sz="3600" b="1" dirty="0"/>
              <a:t>★</a:t>
            </a:r>
            <a:r>
              <a:rPr lang="ja-JP" altLang="ja-JP" sz="3600" b="1" dirty="0"/>
              <a:t>第一種奨学金の貸与を受け</a:t>
            </a:r>
            <a:r>
              <a:rPr lang="ja-JP" altLang="en-US" sz="3600" b="1" dirty="0"/>
              <a:t>る人・受けている人</a:t>
            </a:r>
            <a:endParaRPr lang="ja-JP" altLang="en-US" sz="3600" dirty="0"/>
          </a:p>
        </p:txBody>
      </p:sp>
      <p:sp>
        <p:nvSpPr>
          <p:cNvPr id="2" name="コンテンツ プレースホルダー 1"/>
          <p:cNvSpPr>
            <a:spLocks noGrp="1"/>
          </p:cNvSpPr>
          <p:nvPr>
            <p:ph idx="1"/>
          </p:nvPr>
        </p:nvSpPr>
        <p:spPr>
          <a:xfrm>
            <a:off x="292678" y="2348880"/>
            <a:ext cx="11927061" cy="3697465"/>
          </a:xfrm>
        </p:spPr>
        <p:txBody>
          <a:bodyPr rtlCol="0">
            <a:normAutofit fontScale="92500" lnSpcReduction="10000"/>
          </a:bodyPr>
          <a:lstStyle/>
          <a:p>
            <a:pPr marL="0" indent="0">
              <a:buNone/>
            </a:pPr>
            <a:r>
              <a:rPr lang="ja-JP" altLang="ja-JP" sz="3600" b="1" dirty="0"/>
              <a:t>給付奨学金の支給を受けている期間中に</a:t>
            </a:r>
            <a:endParaRPr lang="en-US" altLang="ja-JP" sz="3600" b="1" dirty="0"/>
          </a:p>
          <a:p>
            <a:pPr marL="0" indent="0">
              <a:buNone/>
            </a:pPr>
            <a:r>
              <a:rPr lang="ja-JP" altLang="ja-JP" sz="3600" b="1" dirty="0"/>
              <a:t>同時に受けることができる第一種奨学金の</a:t>
            </a:r>
            <a:endParaRPr lang="en-US" altLang="ja-JP" sz="3600" b="1" dirty="0"/>
          </a:p>
          <a:p>
            <a:pPr marL="0" indent="0">
              <a:buNone/>
            </a:pPr>
            <a:r>
              <a:rPr lang="ja-JP" altLang="en-US" sz="3600" b="1" dirty="0"/>
              <a:t>貸与</a:t>
            </a:r>
            <a:r>
              <a:rPr lang="ja-JP" altLang="ja-JP" sz="3600" b="1" dirty="0"/>
              <a:t>月額は</a:t>
            </a:r>
            <a:r>
              <a:rPr lang="ja-JP" altLang="en-US" sz="3600" b="1" dirty="0"/>
              <a:t>変わります。</a:t>
            </a:r>
            <a:endParaRPr lang="en-US" altLang="ja-JP" sz="3600" b="1" dirty="0"/>
          </a:p>
          <a:p>
            <a:pPr marL="0" indent="0">
              <a:buNone/>
            </a:pPr>
            <a:r>
              <a:rPr lang="ja-JP" altLang="en-US" sz="3600" b="1" dirty="0"/>
              <a:t>次のスライド</a:t>
            </a:r>
            <a:r>
              <a:rPr lang="ja-JP" altLang="ja-JP" sz="3600" b="1" dirty="0"/>
              <a:t>の通り</a:t>
            </a:r>
            <a:r>
              <a:rPr lang="ja-JP" altLang="en-US" sz="3600" b="1" dirty="0"/>
              <a:t>です。</a:t>
            </a:r>
            <a:endParaRPr lang="en-US" altLang="ja-JP" sz="3600" b="1" dirty="0"/>
          </a:p>
          <a:p>
            <a:pPr marL="0" indent="0">
              <a:buNone/>
            </a:pPr>
            <a:endParaRPr lang="en-US" altLang="ja-JP" sz="3600" b="1" dirty="0"/>
          </a:p>
          <a:p>
            <a:pPr marL="0" indent="0">
              <a:buNone/>
            </a:pPr>
            <a:r>
              <a:rPr lang="ja-JP" altLang="en-US" sz="3600" b="1" u="sng" dirty="0">
                <a:solidFill>
                  <a:srgbClr val="FF0000"/>
                </a:solidFill>
              </a:rPr>
              <a:t>貸与</a:t>
            </a:r>
            <a:r>
              <a:rPr lang="ja-JP" altLang="ja-JP" sz="3600" b="1" u="sng" dirty="0">
                <a:solidFill>
                  <a:srgbClr val="FF0000"/>
                </a:solidFill>
              </a:rPr>
              <a:t>月額から減額又は増額されることがあるので注意</a:t>
            </a:r>
            <a:r>
              <a:rPr lang="ja-JP" altLang="en-US" sz="3600" b="1" u="sng" dirty="0">
                <a:solidFill>
                  <a:srgbClr val="FF0000"/>
                </a:solidFill>
              </a:rPr>
              <a:t>！</a:t>
            </a:r>
            <a:endParaRPr lang="ja-JP" altLang="ja-JP" sz="3600" u="sng" dirty="0">
              <a:solidFill>
                <a:srgbClr val="FF0000"/>
              </a:solidFill>
            </a:endParaRPr>
          </a:p>
          <a:p>
            <a:pPr marL="0" indent="0">
              <a:buNone/>
            </a:pPr>
            <a:endParaRPr lang="ja-JP" altLang="ja-JP" sz="36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3555242118"/>
      </p:ext>
    </p:extLst>
  </p:cSld>
  <p:clrMapOvr>
    <a:masterClrMapping/>
  </p:clrMapOvr>
  <mc:AlternateContent xmlns:mc="http://schemas.openxmlformats.org/markup-compatibility/2006" xmlns:p14="http://schemas.microsoft.com/office/powerpoint/2010/main">
    <mc:Choice Requires="p14">
      <p:transition spd="med" p14:dur="700" advTm="18660">
        <p:fade/>
      </p:transition>
    </mc:Choice>
    <mc:Fallback xmlns="">
      <p:transition spd="med" advTm="1866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7828" y="548680"/>
            <a:ext cx="9828586" cy="5053785"/>
          </a:xfrm>
        </p:spPr>
        <p:txBody>
          <a:bodyPr/>
          <a:lstStyle/>
          <a:p>
            <a:pPr marL="0" indent="0">
              <a:buNone/>
            </a:pPr>
            <a:r>
              <a:rPr lang="ja-JP" altLang="en-US" sz="4000" dirty="0">
                <a:solidFill>
                  <a:srgbClr val="0070C0"/>
                </a:solidFill>
              </a:rPr>
              <a:t>自宅通学</a:t>
            </a:r>
            <a:endParaRPr kumimoji="1" lang="en-US" altLang="ja-JP" sz="4000" dirty="0">
              <a:solidFill>
                <a:srgbClr val="0070C0"/>
              </a:solidFill>
            </a:endParaRPr>
          </a:p>
          <a:p>
            <a:r>
              <a:rPr kumimoji="1" lang="ja-JP" altLang="en-US" dirty="0"/>
              <a:t>第一区分・第二区分：０円</a:t>
            </a:r>
            <a:endParaRPr kumimoji="1" lang="en-US" altLang="ja-JP" dirty="0"/>
          </a:p>
          <a:p>
            <a:r>
              <a:rPr lang="ja-JP" altLang="en-US" dirty="0"/>
              <a:t>第三区分：</a:t>
            </a:r>
            <a:r>
              <a:rPr lang="en-US" altLang="ja-JP" dirty="0"/>
              <a:t> 21,700</a:t>
            </a:r>
            <a:r>
              <a:rPr lang="ja-JP" altLang="en-US" dirty="0"/>
              <a:t>円</a:t>
            </a:r>
            <a:endParaRPr lang="en-US" altLang="ja-JP" dirty="0"/>
          </a:p>
          <a:p>
            <a:endParaRPr kumimoji="1" lang="en-US" altLang="ja-JP" dirty="0"/>
          </a:p>
          <a:p>
            <a:pPr marL="0" indent="0">
              <a:buNone/>
            </a:pPr>
            <a:r>
              <a:rPr lang="ja-JP" altLang="en-US" sz="4000" dirty="0">
                <a:solidFill>
                  <a:srgbClr val="0070C0"/>
                </a:solidFill>
              </a:rPr>
              <a:t>自宅外通学</a:t>
            </a:r>
            <a:endParaRPr lang="en-US" altLang="ja-JP" sz="4000" dirty="0">
              <a:solidFill>
                <a:srgbClr val="0070C0"/>
              </a:solidFill>
            </a:endParaRPr>
          </a:p>
          <a:p>
            <a:r>
              <a:rPr lang="ja-JP" altLang="en-US" dirty="0"/>
              <a:t>第一区分・第二区分：０円</a:t>
            </a:r>
            <a:endParaRPr lang="en-US" altLang="ja-JP" dirty="0"/>
          </a:p>
          <a:p>
            <a:r>
              <a:rPr lang="ja-JP" altLang="en-US" dirty="0"/>
              <a:t>第三区分：</a:t>
            </a:r>
            <a:r>
              <a:rPr lang="en-US" altLang="ja-JP" dirty="0"/>
              <a:t> 19,200</a:t>
            </a:r>
            <a:r>
              <a:rPr lang="ja-JP" altLang="en-US" dirty="0"/>
              <a:t>円</a:t>
            </a:r>
            <a:endParaRPr lang="en-US" altLang="ja-JP" dirty="0"/>
          </a:p>
          <a:p>
            <a:pPr marL="0" indent="0">
              <a:buNone/>
            </a:pPr>
            <a:endParaRPr lang="en-US" altLang="ja-JP" dirty="0"/>
          </a:p>
          <a:p>
            <a:endParaRPr kumimoji="1" lang="ja-JP" altLang="en-US" dirty="0"/>
          </a:p>
        </p:txBody>
      </p:sp>
    </p:spTree>
    <p:extLst>
      <p:ext uri="{BB962C8B-B14F-4D97-AF65-F5344CB8AC3E}">
        <p14:creationId xmlns:p14="http://schemas.microsoft.com/office/powerpoint/2010/main" val="3695287811"/>
      </p:ext>
    </p:extLst>
  </p:cSld>
  <p:clrMapOvr>
    <a:masterClrMapping/>
  </p:clrMapOvr>
  <mc:AlternateContent xmlns:mc="http://schemas.openxmlformats.org/markup-compatibility/2006" xmlns:p14="http://schemas.microsoft.com/office/powerpoint/2010/main">
    <mc:Choice Requires="p14">
      <p:transition spd="med" p14:dur="700" advTm="9307">
        <p:fade/>
      </p:transition>
    </mc:Choice>
    <mc:Fallback xmlns="">
      <p:transition spd="med" advTm="9307">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93812" y="836712"/>
            <a:ext cx="9143538" cy="1066800"/>
          </a:xfrm>
        </p:spPr>
        <p:txBody>
          <a:bodyPr rtlCol="0">
            <a:normAutofit/>
          </a:bodyPr>
          <a:lstStyle/>
          <a:p>
            <a:r>
              <a:rPr lang="ja-JP" altLang="en-US" sz="5400" b="1" dirty="0"/>
              <a:t>奨学金の支給方法</a:t>
            </a:r>
            <a:endParaRPr lang="ja-JP" altLang="en-US" sz="5400" dirty="0"/>
          </a:p>
        </p:txBody>
      </p:sp>
      <p:sp>
        <p:nvSpPr>
          <p:cNvPr id="2" name="コンテンツ プレースホルダー 1"/>
          <p:cNvSpPr>
            <a:spLocks noGrp="1"/>
          </p:cNvSpPr>
          <p:nvPr>
            <p:ph idx="1"/>
          </p:nvPr>
        </p:nvSpPr>
        <p:spPr>
          <a:xfrm>
            <a:off x="130881" y="1988840"/>
            <a:ext cx="11927061" cy="3697465"/>
          </a:xfrm>
        </p:spPr>
        <p:txBody>
          <a:bodyPr rtlCol="0">
            <a:normAutofit/>
          </a:bodyPr>
          <a:lstStyle/>
          <a:p>
            <a:pPr marL="0" indent="0">
              <a:buNone/>
            </a:pPr>
            <a:r>
              <a:rPr lang="ja-JP" altLang="en-US" sz="5400" dirty="0"/>
              <a:t>本人名義の口座に原則毎月振り込みです。</a:t>
            </a:r>
            <a:endParaRPr lang="ja-JP" altLang="ja-JP" sz="5400" dirty="0"/>
          </a:p>
          <a:p>
            <a:pPr marL="0" indent="0">
              <a:buNone/>
            </a:pPr>
            <a:r>
              <a:rPr lang="ja-JP" altLang="en-US" sz="5400" dirty="0"/>
              <a:t>奨学金申込までに振込先の</a:t>
            </a:r>
            <a:r>
              <a:rPr lang="ja-JP" altLang="en-US" sz="5400" b="1" dirty="0">
                <a:solidFill>
                  <a:srgbClr val="FFC000"/>
                </a:solidFill>
              </a:rPr>
              <a:t>本人名義の</a:t>
            </a:r>
            <a:endParaRPr lang="en-US" altLang="ja-JP" sz="5400" b="1" dirty="0">
              <a:solidFill>
                <a:srgbClr val="FFC000"/>
              </a:solidFill>
            </a:endParaRPr>
          </a:p>
          <a:p>
            <a:pPr marL="0" indent="0">
              <a:buNone/>
            </a:pPr>
            <a:r>
              <a:rPr lang="ja-JP" altLang="en-US" sz="5400" b="1" dirty="0">
                <a:solidFill>
                  <a:srgbClr val="FFC000"/>
                </a:solidFill>
              </a:rPr>
              <a:t>普通預金口座</a:t>
            </a:r>
            <a:r>
              <a:rPr lang="ja-JP" altLang="en-US" sz="5400" dirty="0"/>
              <a:t>を開設してください。</a:t>
            </a:r>
            <a:endParaRPr lang="en-US" altLang="ja-JP" sz="5400" dirty="0"/>
          </a:p>
          <a:p>
            <a:pPr marL="0" indent="0">
              <a:buNone/>
            </a:pPr>
            <a:endParaRPr lang="ja-JP" altLang="ja-JP" sz="54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1693972981"/>
      </p:ext>
    </p:extLst>
  </p:cSld>
  <p:clrMapOvr>
    <a:masterClrMapping/>
  </p:clrMapOvr>
  <mc:AlternateContent xmlns:mc="http://schemas.openxmlformats.org/markup-compatibility/2006" xmlns:p14="http://schemas.microsoft.com/office/powerpoint/2010/main">
    <mc:Choice Requires="p14">
      <p:transition spd="med" p14:dur="700" advTm="14284">
        <p:fade/>
      </p:transition>
    </mc:Choice>
    <mc:Fallback xmlns="">
      <p:transition spd="med" advTm="14284">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利用できる銀行</a:t>
            </a:r>
          </a:p>
        </p:txBody>
      </p:sp>
      <p:sp>
        <p:nvSpPr>
          <p:cNvPr id="3" name="コンテンツ プレースホルダー 2"/>
          <p:cNvSpPr>
            <a:spLocks noGrp="1"/>
          </p:cNvSpPr>
          <p:nvPr>
            <p:ph idx="1"/>
          </p:nvPr>
        </p:nvSpPr>
        <p:spPr/>
        <p:txBody>
          <a:bodyPr/>
          <a:lstStyle/>
          <a:p>
            <a:r>
              <a:rPr kumimoji="1" lang="ja-JP" altLang="en-US" dirty="0"/>
              <a:t>日本国内の銀行</a:t>
            </a:r>
            <a:endParaRPr kumimoji="1" lang="en-US" altLang="ja-JP" dirty="0"/>
          </a:p>
          <a:p>
            <a:r>
              <a:rPr lang="ja-JP" altLang="en-US" dirty="0"/>
              <a:t>ゆう</a:t>
            </a:r>
            <a:r>
              <a:rPr lang="ja-JP" altLang="en-US" dirty="0" err="1"/>
              <a:t>ちょ</a:t>
            </a:r>
            <a:r>
              <a:rPr lang="ja-JP" altLang="en-US" dirty="0"/>
              <a:t>銀行</a:t>
            </a:r>
            <a:endParaRPr lang="en-US" altLang="ja-JP" dirty="0"/>
          </a:p>
          <a:p>
            <a:r>
              <a:rPr kumimoji="1" lang="ja-JP" altLang="en-US" dirty="0"/>
              <a:t>信用金庫</a:t>
            </a:r>
            <a:endParaRPr kumimoji="1" lang="en-US" altLang="ja-JP" dirty="0"/>
          </a:p>
          <a:p>
            <a:r>
              <a:rPr lang="ja-JP" altLang="en-US" dirty="0"/>
              <a:t>労働金庫</a:t>
            </a:r>
            <a:endParaRPr lang="en-US" altLang="ja-JP" dirty="0"/>
          </a:p>
          <a:p>
            <a:r>
              <a:rPr kumimoji="1" lang="ja-JP" altLang="en-US" dirty="0"/>
              <a:t>信用組合</a:t>
            </a:r>
            <a:r>
              <a:rPr kumimoji="1" lang="en-US" altLang="ja-JP" dirty="0"/>
              <a:t>(</a:t>
            </a:r>
            <a:r>
              <a:rPr lang="ja-JP" altLang="en-US" dirty="0"/>
              <a:t>一部をのぞく</a:t>
            </a:r>
            <a:r>
              <a:rPr lang="en-US" altLang="ja-JP" dirty="0"/>
              <a:t>)</a:t>
            </a:r>
            <a:endParaRPr kumimoji="1" lang="ja-JP" altLang="en-US" dirty="0"/>
          </a:p>
        </p:txBody>
      </p:sp>
    </p:spTree>
    <p:extLst>
      <p:ext uri="{BB962C8B-B14F-4D97-AF65-F5344CB8AC3E}">
        <p14:creationId xmlns:p14="http://schemas.microsoft.com/office/powerpoint/2010/main" val="599059962"/>
      </p:ext>
    </p:extLst>
  </p:cSld>
  <p:clrMapOvr>
    <a:masterClrMapping/>
  </p:clrMapOvr>
  <mc:AlternateContent xmlns:mc="http://schemas.openxmlformats.org/markup-compatibility/2006" xmlns:p14="http://schemas.microsoft.com/office/powerpoint/2010/main">
    <mc:Choice Requires="p14">
      <p:transition spd="med" p14:dur="700" advTm="7650">
        <p:fade/>
      </p:transition>
    </mc:Choice>
    <mc:Fallback xmlns="">
      <p:transition spd="med" advTm="765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利用できない銀行</a:t>
            </a:r>
          </a:p>
        </p:txBody>
      </p:sp>
      <p:sp>
        <p:nvSpPr>
          <p:cNvPr id="3" name="コンテンツ プレースホルダー 2"/>
          <p:cNvSpPr>
            <a:spLocks noGrp="1"/>
          </p:cNvSpPr>
          <p:nvPr>
            <p:ph idx="1"/>
          </p:nvPr>
        </p:nvSpPr>
        <p:spPr/>
        <p:txBody>
          <a:bodyPr/>
          <a:lstStyle/>
          <a:p>
            <a:r>
              <a:rPr kumimoji="1" lang="ja-JP" altLang="en-US" dirty="0"/>
              <a:t>農協</a:t>
            </a:r>
            <a:endParaRPr kumimoji="1" lang="en-US" altLang="ja-JP" dirty="0"/>
          </a:p>
          <a:p>
            <a:r>
              <a:rPr lang="ja-JP" altLang="en-US" dirty="0"/>
              <a:t>信託銀行</a:t>
            </a:r>
            <a:endParaRPr lang="en-US" altLang="ja-JP" dirty="0"/>
          </a:p>
          <a:p>
            <a:r>
              <a:rPr kumimoji="1" lang="ja-JP" altLang="en-US" dirty="0"/>
              <a:t>外資系銀行</a:t>
            </a:r>
            <a:endParaRPr kumimoji="1" lang="en-US" altLang="ja-JP" dirty="0"/>
          </a:p>
          <a:p>
            <a:r>
              <a:rPr lang="ja-JP" altLang="en-US" dirty="0"/>
              <a:t>インターネット専業銀行</a:t>
            </a:r>
            <a:r>
              <a:rPr lang="en-US" altLang="ja-JP" dirty="0"/>
              <a:t>(</a:t>
            </a:r>
            <a:r>
              <a:rPr lang="ja-JP" altLang="en-US" dirty="0"/>
              <a:t>楽天銀行、ジャパンネット銀行</a:t>
            </a:r>
            <a:r>
              <a:rPr lang="en-US" altLang="ja-JP" dirty="0"/>
              <a:t>)</a:t>
            </a:r>
          </a:p>
          <a:p>
            <a:r>
              <a:rPr kumimoji="1" lang="ja-JP" altLang="en-US" dirty="0"/>
              <a:t>一部の銀行</a:t>
            </a:r>
            <a:r>
              <a:rPr kumimoji="1" lang="en-US" altLang="ja-JP" dirty="0"/>
              <a:t>(</a:t>
            </a:r>
            <a:r>
              <a:rPr kumimoji="1" lang="ja-JP" altLang="en-US" dirty="0"/>
              <a:t>新生銀行、あおぞら銀行、セブン銀行</a:t>
            </a:r>
            <a:r>
              <a:rPr kumimoji="1" lang="en-US" altLang="ja-JP" dirty="0"/>
              <a:t>)</a:t>
            </a:r>
            <a:endParaRPr kumimoji="1" lang="ja-JP" altLang="en-US" dirty="0"/>
          </a:p>
        </p:txBody>
      </p:sp>
    </p:spTree>
    <p:extLst>
      <p:ext uri="{BB962C8B-B14F-4D97-AF65-F5344CB8AC3E}">
        <p14:creationId xmlns:p14="http://schemas.microsoft.com/office/powerpoint/2010/main" val="3122549237"/>
      </p:ext>
    </p:extLst>
  </p:cSld>
  <p:clrMapOvr>
    <a:masterClrMapping/>
  </p:clrMapOvr>
  <mc:AlternateContent xmlns:mc="http://schemas.openxmlformats.org/markup-compatibility/2006" xmlns:p14="http://schemas.microsoft.com/office/powerpoint/2010/main">
    <mc:Choice Requires="p14">
      <p:transition spd="med" p14:dur="700" advTm="17149">
        <p:fade/>
      </p:transition>
    </mc:Choice>
    <mc:Fallback xmlns="">
      <p:transition spd="med" advTm="17149">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目次</a:t>
            </a:r>
          </a:p>
        </p:txBody>
      </p:sp>
      <p:sp>
        <p:nvSpPr>
          <p:cNvPr id="3" name="コンテンツ プレースホルダー 2"/>
          <p:cNvSpPr>
            <a:spLocks noGrp="1"/>
          </p:cNvSpPr>
          <p:nvPr>
            <p:ph idx="1"/>
          </p:nvPr>
        </p:nvSpPr>
        <p:spPr/>
        <p:txBody>
          <a:bodyPr rtlCol="0"/>
          <a:lstStyle/>
          <a:p>
            <a:pPr marL="0" indent="0">
              <a:buNone/>
            </a:pPr>
            <a:r>
              <a:rPr lang="en-US" altLang="ja-JP" b="1" dirty="0"/>
              <a:t>1.</a:t>
            </a:r>
            <a:r>
              <a:rPr lang="ja-JP" altLang="en-US" b="1" dirty="0"/>
              <a:t>はじめに</a:t>
            </a:r>
            <a:endParaRPr lang="ja-JP" altLang="en-US" dirty="0">
              <a:latin typeface="Meiryo UI" panose="020B0604030504040204" pitchFamily="34" charset="-128"/>
              <a:ea typeface="Meiryo UI" panose="020B0604030504040204" pitchFamily="34" charset="-128"/>
            </a:endParaRPr>
          </a:p>
          <a:p>
            <a:pPr marL="0" indent="0">
              <a:buNone/>
            </a:pPr>
            <a:r>
              <a:rPr lang="en-US" altLang="ja-JP" b="1" dirty="0"/>
              <a:t>2.</a:t>
            </a:r>
            <a:r>
              <a:rPr lang="ja-JP" altLang="en-US" b="1" dirty="0"/>
              <a:t>給付奨学金について</a:t>
            </a:r>
            <a:endParaRPr lang="en-US" altLang="ja-JP" b="1" dirty="0"/>
          </a:p>
          <a:p>
            <a:pPr marL="0" indent="0">
              <a:buNone/>
            </a:pPr>
            <a:r>
              <a:rPr lang="en-US" altLang="ja-JP" b="1" dirty="0"/>
              <a:t>3.</a:t>
            </a:r>
            <a:r>
              <a:rPr lang="ja-JP" altLang="en-US" b="1" dirty="0"/>
              <a:t>支援対象要件</a:t>
            </a:r>
            <a:endParaRPr lang="en-US" altLang="ja-JP" b="1" dirty="0"/>
          </a:p>
          <a:p>
            <a:pPr marL="0" indent="0">
              <a:buNone/>
            </a:pPr>
            <a:r>
              <a:rPr lang="en-US" altLang="ja-JP" b="1" dirty="0"/>
              <a:t>4.</a:t>
            </a:r>
            <a:r>
              <a:rPr lang="ja-JP" altLang="ja-JP" b="1" dirty="0"/>
              <a:t>申込の流れ</a:t>
            </a:r>
            <a:endParaRPr lang="en-US" altLang="ja-JP" b="1" dirty="0"/>
          </a:p>
          <a:p>
            <a:pPr marL="0" indent="0">
              <a:buNone/>
            </a:pPr>
            <a:r>
              <a:rPr lang="en-US" altLang="ja-JP" b="1" dirty="0"/>
              <a:t>5</a:t>
            </a:r>
            <a:r>
              <a:rPr lang="en-US" altLang="ja-JP" b="1"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授業料減免について</a:t>
            </a:r>
            <a:endParaRPr lang="en-US" altLang="ja-JP" b="1" dirty="0">
              <a:latin typeface="Meiryo UI" panose="020B0604030504040204" pitchFamily="34" charset="-128"/>
              <a:ea typeface="Meiryo UI" panose="020B0604030504040204" pitchFamily="34" charset="-128"/>
            </a:endParaRPr>
          </a:p>
          <a:p>
            <a:pPr marL="0" indent="0">
              <a:buNone/>
            </a:pPr>
            <a:r>
              <a:rPr lang="en-US" altLang="ja-JP" b="1" dirty="0"/>
              <a:t>6.</a:t>
            </a:r>
            <a:r>
              <a:rPr lang="ja-JP" altLang="en-US" b="1" dirty="0"/>
              <a:t>申込期日について</a:t>
            </a:r>
            <a:endParaRPr lang="ja-JP" altLang="en-US" dirty="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4="http://schemas.microsoft.com/office/powerpoint/2010/main">
    <mc:Choice Requires="p14">
      <p:transition spd="med" p14:dur="700" advTm="5487">
        <p:fade/>
      </p:transition>
    </mc:Choice>
    <mc:Fallback xmlns="">
      <p:transition spd="med" advTm="5487">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en-US" altLang="ja-JP" sz="5400" b="1" dirty="0"/>
              <a:t>3</a:t>
            </a:r>
            <a:r>
              <a:rPr lang="ja-JP" altLang="en-US" sz="5400" b="1" dirty="0" err="1"/>
              <a:t>．</a:t>
            </a:r>
            <a:r>
              <a:rPr lang="ja-JP" altLang="en-US" sz="5400" b="1" dirty="0"/>
              <a:t>支援対象要件</a:t>
            </a:r>
            <a:endParaRPr kumimoji="1" lang="ja-JP" altLang="en-US" sz="5400" dirty="0"/>
          </a:p>
        </p:txBody>
      </p:sp>
    </p:spTree>
    <p:extLst>
      <p:ext uri="{BB962C8B-B14F-4D97-AF65-F5344CB8AC3E}">
        <p14:creationId xmlns:p14="http://schemas.microsoft.com/office/powerpoint/2010/main" val="972530949"/>
      </p:ext>
    </p:extLst>
  </p:cSld>
  <p:clrMapOvr>
    <a:masterClrMapping/>
  </p:clrMapOvr>
  <mc:AlternateContent xmlns:mc="http://schemas.openxmlformats.org/markup-compatibility/2006" xmlns:p14="http://schemas.microsoft.com/office/powerpoint/2010/main">
    <mc:Choice Requires="p14">
      <p:transition spd="med" p14:dur="700" advTm="4625">
        <p:fade/>
      </p:transition>
    </mc:Choice>
    <mc:Fallback xmlns="">
      <p:transition spd="med" advTm="4625">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基準</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marL="0" indent="0">
              <a:buNone/>
            </a:pPr>
            <a:endParaRPr lang="ja-JP" altLang="ja-JP" sz="5400" dirty="0"/>
          </a:p>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509618" y="2276872"/>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r>
              <a:rPr lang="ja-JP" altLang="en-US" sz="4800" dirty="0">
                <a:solidFill>
                  <a:srgbClr val="FFC000"/>
                </a:solidFill>
              </a:rPr>
              <a:t>・学業等に係る基準</a:t>
            </a:r>
            <a:endParaRPr lang="en-US" altLang="ja-JP" sz="4800" dirty="0">
              <a:solidFill>
                <a:srgbClr val="FFC000"/>
              </a:solidFill>
            </a:endParaRPr>
          </a:p>
          <a:p>
            <a:pPr marL="0" indent="0">
              <a:buFont typeface="Wingdings" pitchFamily="2" charset="2"/>
              <a:buNone/>
            </a:pPr>
            <a:r>
              <a:rPr lang="ja-JP" altLang="en-US" sz="4800" dirty="0">
                <a:solidFill>
                  <a:srgbClr val="FFC000"/>
                </a:solidFill>
              </a:rPr>
              <a:t>・家計に係る基準</a:t>
            </a:r>
            <a:endParaRPr lang="en-US" altLang="ja-JP" sz="4800" dirty="0">
              <a:solidFill>
                <a:srgbClr val="FFC000"/>
              </a:solidFill>
            </a:endParaRPr>
          </a:p>
          <a:p>
            <a:pPr marL="0" indent="0">
              <a:buFont typeface="Wingdings" pitchFamily="2" charset="2"/>
              <a:buNone/>
            </a:pPr>
            <a:r>
              <a:rPr lang="ja-JP" altLang="en-US" sz="4800" dirty="0"/>
              <a:t>・その他基準</a:t>
            </a:r>
            <a:r>
              <a:rPr lang="en-US" altLang="ja-JP" sz="4800" dirty="0"/>
              <a:t>(</a:t>
            </a:r>
            <a:r>
              <a:rPr lang="ja-JP" altLang="en-US" sz="4800" dirty="0"/>
              <a:t>大学の入学時期等</a:t>
            </a:r>
            <a:r>
              <a:rPr lang="en-US" altLang="ja-JP" sz="4800" dirty="0"/>
              <a:t>)</a:t>
            </a:r>
          </a:p>
          <a:p>
            <a:pPr marL="0" indent="0">
              <a:buFont typeface="Wingdings" pitchFamily="2" charset="2"/>
              <a:buNone/>
            </a:pPr>
            <a:r>
              <a:rPr lang="ja-JP" altLang="en-US" sz="4800" dirty="0"/>
              <a:t>・在留資格等に係る基準</a:t>
            </a:r>
            <a:endParaRPr lang="en-US" altLang="ja-JP" sz="4800" dirty="0"/>
          </a:p>
          <a:p>
            <a:pPr marL="0" indent="0">
              <a:buFont typeface="Wingdings" pitchFamily="2" charset="2"/>
              <a:buNone/>
            </a:pPr>
            <a:endParaRPr lang="ja-JP" altLang="ja-JP" sz="5400" dirty="0"/>
          </a:p>
          <a:p>
            <a:endParaRPr lang="ja-JP" altLang="en-US" sz="5400" dirty="0"/>
          </a:p>
        </p:txBody>
      </p:sp>
    </p:spTree>
    <p:custDataLst>
      <p:tags r:id="rId1"/>
    </p:custDataLst>
    <p:extLst>
      <p:ext uri="{BB962C8B-B14F-4D97-AF65-F5344CB8AC3E}">
        <p14:creationId xmlns:p14="http://schemas.microsoft.com/office/powerpoint/2010/main" val="1237063109"/>
      </p:ext>
    </p:extLst>
  </p:cSld>
  <p:clrMapOvr>
    <a:masterClrMapping/>
  </p:clrMapOvr>
  <mc:AlternateContent xmlns:mc="http://schemas.openxmlformats.org/markup-compatibility/2006" xmlns:p14="http://schemas.microsoft.com/office/powerpoint/2010/main">
    <mc:Choice Requires="p14">
      <p:transition spd="med" p14:dur="700" advTm="24599">
        <p:fade/>
      </p:transition>
    </mc:Choice>
    <mc:Fallback xmlns="">
      <p:transition spd="med" advTm="2459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4">
                                            <p:txEl>
                                              <p:pRg st="0" end="0"/>
                                            </p:txEl>
                                          </p:spTgt>
                                        </p:tgtEl>
                                        <p:attrNameLst>
                                          <p:attrName>style.fontWeight</p:attrName>
                                        </p:attrNameLst>
                                      </p:cBhvr>
                                      <p:to>
                                        <p:strVal val="bold"/>
                                      </p:to>
                                    </p:set>
                                  </p:childTnLst>
                                </p:cTn>
                              </p:par>
                              <p:par>
                                <p:cTn id="7" presetID="15" presetClass="emph" presetSubtype="0" nodeType="withEffect">
                                  <p:stCondLst>
                                    <p:cond delay="0"/>
                                  </p:stCondLst>
                                  <p:iterate type="lt">
                                    <p:tmAbs val="25"/>
                                  </p:iterate>
                                  <p:childTnLst>
                                    <p:set>
                                      <p:cBhvr override="childStyle">
                                        <p:cTn id="8" dur="indefinite"/>
                                        <p:tgtEl>
                                          <p:spTgt spid="4">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77234" y="404664"/>
            <a:ext cx="11809312" cy="1066800"/>
          </a:xfrm>
        </p:spPr>
        <p:txBody>
          <a:bodyPr rtlCol="0">
            <a:normAutofit/>
          </a:bodyPr>
          <a:lstStyle/>
          <a:p>
            <a:r>
              <a:rPr lang="ja-JP" altLang="en-US" sz="3600" b="1" dirty="0"/>
              <a:t>学業に係る基準</a:t>
            </a:r>
            <a:endParaRPr lang="ja-JP" altLang="en-US" sz="3600" dirty="0"/>
          </a:p>
        </p:txBody>
      </p:sp>
      <p:sp>
        <p:nvSpPr>
          <p:cNvPr id="2" name="コンテンツ プレースホルダー 1"/>
          <p:cNvSpPr>
            <a:spLocks noGrp="1"/>
          </p:cNvSpPr>
          <p:nvPr>
            <p:ph idx="1"/>
          </p:nvPr>
        </p:nvSpPr>
        <p:spPr>
          <a:xfrm>
            <a:off x="261764" y="1772816"/>
            <a:ext cx="11927061" cy="4464496"/>
          </a:xfrm>
        </p:spPr>
        <p:txBody>
          <a:bodyPr rtlCol="0">
            <a:normAutofit/>
          </a:bodyPr>
          <a:lstStyle/>
          <a:p>
            <a:pPr marL="0" indent="0">
              <a:buNone/>
            </a:pPr>
            <a:r>
              <a:rPr lang="ja-JP" altLang="en-US" sz="3600" b="1" u="sng" dirty="0"/>
              <a:t>１年生</a:t>
            </a:r>
            <a:endParaRPr lang="en-US" altLang="ja-JP" sz="3600" b="1" u="sng" dirty="0"/>
          </a:p>
          <a:p>
            <a:pPr marL="0" indent="0">
              <a:buNone/>
            </a:pPr>
            <a:r>
              <a:rPr lang="ja-JP" altLang="en-US" sz="3600" b="1" dirty="0"/>
              <a:t>①高等学校等における評定平均値が</a:t>
            </a:r>
            <a:r>
              <a:rPr lang="en-US" altLang="ja-JP" sz="3600" b="1" dirty="0"/>
              <a:t>3.5</a:t>
            </a:r>
            <a:r>
              <a:rPr lang="ja-JP" altLang="en-US" sz="3600" b="1" dirty="0"/>
              <a:t>以上であること、または入試の成績が入学者の上位</a:t>
            </a:r>
            <a:r>
              <a:rPr lang="en-US" altLang="ja-JP" sz="3600" b="1" dirty="0"/>
              <a:t>2</a:t>
            </a:r>
            <a:r>
              <a:rPr lang="ja-JP" altLang="en-US" sz="3600" b="1" dirty="0"/>
              <a:t>分の</a:t>
            </a:r>
            <a:r>
              <a:rPr lang="en-US" altLang="ja-JP" sz="3600" b="1" dirty="0"/>
              <a:t>1</a:t>
            </a:r>
            <a:r>
              <a:rPr lang="ja-JP" altLang="en-US" sz="3600" b="1" dirty="0"/>
              <a:t>に位置すること</a:t>
            </a:r>
            <a:endParaRPr lang="en-US" altLang="ja-JP" sz="3600" b="1" dirty="0"/>
          </a:p>
          <a:p>
            <a:pPr marL="0" indent="0">
              <a:buNone/>
            </a:pPr>
            <a:r>
              <a:rPr lang="ja-JP" altLang="en-US" sz="3600" b="1" dirty="0"/>
              <a:t>②高等学校卒業程度認定試験の合格者であること</a:t>
            </a:r>
            <a:endParaRPr lang="en-US" altLang="ja-JP" sz="3600" b="1" dirty="0"/>
          </a:p>
          <a:p>
            <a:pPr marL="0" indent="0">
              <a:buNone/>
            </a:pPr>
            <a:r>
              <a:rPr lang="ja-JP" altLang="en-US" sz="3600" b="1" dirty="0"/>
              <a:t>③将来、社会で自立し、活躍する目標を持って学習する意欲を有していることが学習計画書より確認できること　</a:t>
            </a:r>
            <a:endParaRPr lang="en-US" altLang="ja-JP" sz="3600" b="1" dirty="0"/>
          </a:p>
          <a:p>
            <a:pPr marL="0" indent="0">
              <a:buNone/>
            </a:pPr>
            <a:endParaRPr lang="ja-JP" altLang="ja-JP" sz="3600" dirty="0"/>
          </a:p>
          <a:p>
            <a:pPr marL="0" indent="0">
              <a:buNone/>
            </a:pPr>
            <a:endParaRPr lang="ja-JP" altLang="ja-JP" sz="5400" dirty="0"/>
          </a:p>
          <a:p>
            <a:pPr rtl="0"/>
            <a:endParaRPr lang="ja-JP" altLang="en-US" sz="5400" dirty="0"/>
          </a:p>
        </p:txBody>
      </p:sp>
    </p:spTree>
    <p:custDataLst>
      <p:tags r:id="rId1"/>
    </p:custDataLst>
    <p:extLst>
      <p:ext uri="{BB962C8B-B14F-4D97-AF65-F5344CB8AC3E}">
        <p14:creationId xmlns:p14="http://schemas.microsoft.com/office/powerpoint/2010/main" val="710589036"/>
      </p:ext>
    </p:extLst>
  </p:cSld>
  <p:clrMapOvr>
    <a:masterClrMapping/>
  </p:clrMapOvr>
  <mc:AlternateContent xmlns:mc="http://schemas.openxmlformats.org/markup-compatibility/2006" xmlns:p14="http://schemas.microsoft.com/office/powerpoint/2010/main">
    <mc:Choice Requires="p14">
      <p:transition spd="med" p14:dur="700" advTm="34179">
        <p:fade/>
      </p:transition>
    </mc:Choice>
    <mc:Fallback xmlns="">
      <p:transition spd="med" advTm="3417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77234" y="404664"/>
            <a:ext cx="11809312" cy="1066800"/>
          </a:xfrm>
        </p:spPr>
        <p:txBody>
          <a:bodyPr rtlCol="0">
            <a:normAutofit/>
          </a:bodyPr>
          <a:lstStyle/>
          <a:p>
            <a:r>
              <a:rPr lang="ja-JP" altLang="en-US" sz="3600" b="1" dirty="0"/>
              <a:t>学業に係る基準</a:t>
            </a:r>
            <a:endParaRPr lang="ja-JP" altLang="en-US" sz="3600" dirty="0"/>
          </a:p>
        </p:txBody>
      </p:sp>
      <p:sp>
        <p:nvSpPr>
          <p:cNvPr id="2" name="コンテンツ プレースホルダー 1"/>
          <p:cNvSpPr>
            <a:spLocks noGrp="1"/>
          </p:cNvSpPr>
          <p:nvPr>
            <p:ph idx="1"/>
          </p:nvPr>
        </p:nvSpPr>
        <p:spPr>
          <a:xfrm>
            <a:off x="261764" y="1772816"/>
            <a:ext cx="11927061" cy="4464496"/>
          </a:xfrm>
        </p:spPr>
        <p:txBody>
          <a:bodyPr rtlCol="0">
            <a:normAutofit/>
          </a:bodyPr>
          <a:lstStyle/>
          <a:p>
            <a:pPr marL="0" indent="0">
              <a:buNone/>
            </a:pPr>
            <a:r>
              <a:rPr lang="ja-JP" altLang="en-US" sz="3600" b="1" u="sng" dirty="0"/>
              <a:t>２年生以上</a:t>
            </a:r>
            <a:endParaRPr lang="en-US" altLang="ja-JP" sz="3600" b="1" u="sng" dirty="0"/>
          </a:p>
          <a:p>
            <a:pPr marL="0" indent="0">
              <a:buNone/>
            </a:pPr>
            <a:r>
              <a:rPr lang="ja-JP" altLang="en-US" sz="3600" dirty="0"/>
              <a:t>①ＧＰＡが在学する学部等における上位２分の１以上に属すること</a:t>
            </a:r>
            <a:endParaRPr lang="en-US" altLang="ja-JP" sz="3600" dirty="0"/>
          </a:p>
          <a:p>
            <a:pPr marL="0" indent="0">
              <a:buNone/>
            </a:pPr>
            <a:r>
              <a:rPr lang="ja-JP" altLang="en-US" sz="3600" dirty="0"/>
              <a:t>②前年度までに修得した単位数が</a:t>
            </a:r>
            <a:r>
              <a:rPr lang="ja-JP" altLang="en-US" sz="3600" dirty="0">
                <a:solidFill>
                  <a:srgbClr val="0070C0"/>
                </a:solidFill>
              </a:rPr>
              <a:t>標準単位数</a:t>
            </a:r>
            <a:r>
              <a:rPr lang="ja-JP" altLang="en-US" sz="3600" dirty="0"/>
              <a:t>以上であり、将来、社会で自立し、活躍する目標を持って学習する意欲を有していることが学習計画書より確認できること　</a:t>
            </a:r>
            <a:endParaRPr lang="en-US" altLang="ja-JP" sz="3600" dirty="0"/>
          </a:p>
          <a:p>
            <a:pPr marL="0" indent="0">
              <a:buNone/>
            </a:pPr>
            <a:r>
              <a:rPr lang="en-US" altLang="ja-JP" dirty="0"/>
              <a:t>(</a:t>
            </a:r>
            <a:r>
              <a:rPr lang="ja-JP" altLang="en-US" dirty="0"/>
              <a:t>標準修得単位数は２年生は３１単位、３年生は６２単位、４年生は９３単位です</a:t>
            </a:r>
            <a:r>
              <a:rPr lang="en-US" altLang="ja-JP" dirty="0"/>
              <a:t>)</a:t>
            </a:r>
            <a:endParaRPr lang="ja-JP" altLang="ja-JP" dirty="0"/>
          </a:p>
          <a:p>
            <a:pPr marL="0" indent="0">
              <a:buNone/>
            </a:pPr>
            <a:endParaRPr lang="ja-JP" altLang="ja-JP" sz="5400" dirty="0"/>
          </a:p>
          <a:p>
            <a:pPr rtl="0"/>
            <a:endParaRPr lang="ja-JP" altLang="en-US" sz="5400" dirty="0"/>
          </a:p>
        </p:txBody>
      </p:sp>
    </p:spTree>
    <p:custDataLst>
      <p:tags r:id="rId1"/>
    </p:custDataLst>
    <p:extLst>
      <p:ext uri="{BB962C8B-B14F-4D97-AF65-F5344CB8AC3E}">
        <p14:creationId xmlns:p14="http://schemas.microsoft.com/office/powerpoint/2010/main" val="1108742537"/>
      </p:ext>
    </p:extLst>
  </p:cSld>
  <p:clrMapOvr>
    <a:masterClrMapping/>
  </p:clrMapOvr>
  <mc:AlternateContent xmlns:mc="http://schemas.openxmlformats.org/markup-compatibility/2006" xmlns:p14="http://schemas.microsoft.com/office/powerpoint/2010/main">
    <mc:Choice Requires="p14">
      <p:transition spd="med" p14:dur="700" advTm="35440">
        <p:fade/>
      </p:transition>
    </mc:Choice>
    <mc:Fallback xmlns="">
      <p:transition spd="med" advTm="3544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89756" y="1282080"/>
            <a:ext cx="11809312" cy="1066800"/>
          </a:xfrm>
        </p:spPr>
        <p:txBody>
          <a:bodyPr rtlCol="0">
            <a:normAutofit fontScale="90000"/>
          </a:bodyPr>
          <a:lstStyle/>
          <a:p>
            <a:r>
              <a:rPr lang="ja-JP" altLang="ja-JP" sz="3600" b="1" dirty="0">
                <a:solidFill>
                  <a:srgbClr val="FF0000"/>
                </a:solidFill>
              </a:rPr>
              <a:t>※注意※</a:t>
            </a:r>
            <a:br>
              <a:rPr lang="en-US" altLang="ja-JP" sz="3600" b="1" dirty="0">
                <a:solidFill>
                  <a:srgbClr val="FF0000"/>
                </a:solidFill>
              </a:rPr>
            </a:br>
            <a:br>
              <a:rPr lang="en-US" altLang="ja-JP" sz="3600" b="1" dirty="0">
                <a:solidFill>
                  <a:srgbClr val="FF0000"/>
                </a:solidFill>
              </a:rPr>
            </a:br>
            <a:r>
              <a:rPr lang="ja-JP" altLang="ja-JP" sz="3600" b="1" u="sng" dirty="0">
                <a:solidFill>
                  <a:srgbClr val="FF0000"/>
                </a:solidFill>
              </a:rPr>
              <a:t>学業成績が</a:t>
            </a:r>
            <a:r>
              <a:rPr lang="ja-JP" altLang="en-US" sz="3600" b="1" u="sng" dirty="0">
                <a:solidFill>
                  <a:srgbClr val="FF0000"/>
                </a:solidFill>
              </a:rPr>
              <a:t>以下</a:t>
            </a:r>
            <a:r>
              <a:rPr lang="ja-JP" altLang="ja-JP" sz="3600" b="1" u="sng" dirty="0">
                <a:solidFill>
                  <a:srgbClr val="FF0000"/>
                </a:solidFill>
              </a:rPr>
              <a:t>の人は</a:t>
            </a:r>
            <a:r>
              <a:rPr lang="ja-JP" altLang="en-US" sz="3600" b="1" u="sng" dirty="0">
                <a:solidFill>
                  <a:srgbClr val="FF0000"/>
                </a:solidFill>
              </a:rPr>
              <a:t>次年度に</a:t>
            </a:r>
            <a:r>
              <a:rPr lang="ja-JP" altLang="ja-JP" sz="3600" b="1" u="sng" dirty="0">
                <a:solidFill>
                  <a:srgbClr val="FF0000"/>
                </a:solidFill>
              </a:rPr>
              <a:t>廃止になることが</a:t>
            </a:r>
            <a:r>
              <a:rPr lang="ja-JP" altLang="en-US" sz="3600" b="1" u="sng" dirty="0">
                <a:solidFill>
                  <a:srgbClr val="FF0000"/>
                </a:solidFill>
              </a:rPr>
              <a:t>あります</a:t>
            </a:r>
            <a:br>
              <a:rPr lang="ja-JP" altLang="ja-JP" dirty="0"/>
            </a:br>
            <a:endParaRPr lang="ja-JP" altLang="en-US" sz="3600" dirty="0"/>
          </a:p>
        </p:txBody>
      </p:sp>
      <p:sp>
        <p:nvSpPr>
          <p:cNvPr id="2" name="コンテンツ プレースホルダー 1"/>
          <p:cNvSpPr>
            <a:spLocks noGrp="1"/>
          </p:cNvSpPr>
          <p:nvPr>
            <p:ph idx="1"/>
          </p:nvPr>
        </p:nvSpPr>
        <p:spPr>
          <a:xfrm>
            <a:off x="292678" y="2348880"/>
            <a:ext cx="11927061" cy="3697465"/>
          </a:xfrm>
        </p:spPr>
        <p:txBody>
          <a:bodyPr rtlCol="0">
            <a:normAutofit lnSpcReduction="10000"/>
          </a:bodyPr>
          <a:lstStyle/>
          <a:p>
            <a:pPr marL="0" indent="0">
              <a:buNone/>
            </a:pPr>
            <a:r>
              <a:rPr lang="ja-JP" altLang="en-US" sz="3600" b="1" u="sng" dirty="0">
                <a:solidFill>
                  <a:srgbClr val="FF0000"/>
                </a:solidFill>
              </a:rPr>
              <a:t>廃止</a:t>
            </a:r>
            <a:endParaRPr lang="en-US" altLang="ja-JP" sz="3600" b="1" u="sng" dirty="0">
              <a:solidFill>
                <a:srgbClr val="FF0000"/>
              </a:solidFill>
            </a:endParaRPr>
          </a:p>
          <a:p>
            <a:pPr marL="0" indent="0">
              <a:buNone/>
            </a:pPr>
            <a:r>
              <a:rPr lang="en-US" altLang="ja-JP" sz="3000" b="1" dirty="0"/>
              <a:t>1.</a:t>
            </a:r>
            <a:r>
              <a:rPr lang="ja-JP" altLang="ja-JP" sz="3000" b="1" dirty="0"/>
              <a:t>修業年限で卒業または修了出来ないことが確定</a:t>
            </a:r>
            <a:endParaRPr lang="ja-JP" altLang="ja-JP" sz="3000" dirty="0"/>
          </a:p>
          <a:p>
            <a:pPr marL="0" indent="0">
              <a:buNone/>
            </a:pPr>
            <a:r>
              <a:rPr lang="en-US" altLang="ja-JP" sz="3000" b="1" dirty="0"/>
              <a:t>2.</a:t>
            </a:r>
            <a:r>
              <a:rPr lang="ja-JP" altLang="ja-JP" sz="3000" b="1" dirty="0"/>
              <a:t>修得単位数の合計が標準単位数の５割以下</a:t>
            </a:r>
            <a:endParaRPr lang="ja-JP" altLang="ja-JP" sz="3000" dirty="0"/>
          </a:p>
          <a:p>
            <a:pPr marL="0" indent="0">
              <a:buNone/>
            </a:pPr>
            <a:r>
              <a:rPr lang="en-US" altLang="ja-JP" sz="2800" b="1" dirty="0"/>
              <a:t>3.</a:t>
            </a:r>
            <a:r>
              <a:rPr lang="ja-JP" altLang="ja-JP" sz="2800" b="1" dirty="0"/>
              <a:t>履修科目の授業の出席率が５割以下であること</a:t>
            </a:r>
            <a:r>
              <a:rPr lang="ja-JP" altLang="en-US" sz="2800" b="1" dirty="0"/>
              <a:t>、</a:t>
            </a:r>
            <a:endParaRPr lang="en-US" altLang="ja-JP" sz="2800" b="1" dirty="0"/>
          </a:p>
          <a:p>
            <a:pPr marL="0" indent="0">
              <a:buNone/>
            </a:pPr>
            <a:r>
              <a:rPr lang="en-US" altLang="ja-JP" sz="2800" b="1" dirty="0"/>
              <a:t>    </a:t>
            </a:r>
            <a:r>
              <a:rPr lang="ja-JP" altLang="ja-JP" sz="2800" b="1" dirty="0"/>
              <a:t>そのほかの学習意欲が著しく低い状況にあると認められること</a:t>
            </a:r>
            <a:endParaRPr lang="ja-JP" altLang="ja-JP" sz="2800" dirty="0"/>
          </a:p>
          <a:p>
            <a:pPr marL="0" indent="0">
              <a:buNone/>
            </a:pPr>
            <a:r>
              <a:rPr lang="en-US" altLang="ja-JP" sz="2800" b="1" dirty="0"/>
              <a:t>4.</a:t>
            </a:r>
            <a:r>
              <a:rPr lang="ja-JP" altLang="en-US" sz="2800" b="1" dirty="0"/>
              <a:t>次の</a:t>
            </a:r>
            <a:r>
              <a:rPr lang="ja-JP" altLang="ja-JP" sz="2800" b="1" dirty="0"/>
              <a:t>警告の区分に該当する学業成績に連続して該当すること</a:t>
            </a:r>
            <a:endParaRPr lang="ja-JP" altLang="ja-JP" sz="2800" dirty="0"/>
          </a:p>
          <a:p>
            <a:pPr marL="0" indent="0">
              <a:buNone/>
            </a:pPr>
            <a:endParaRPr lang="en-US" altLang="ja-JP" sz="3600" b="1" dirty="0"/>
          </a:p>
          <a:p>
            <a:pPr marL="0" indent="0">
              <a:buNone/>
            </a:pPr>
            <a:endParaRPr lang="ja-JP" altLang="ja-JP" sz="3600" dirty="0"/>
          </a:p>
          <a:p>
            <a:pPr marL="0" indent="0">
              <a:buNone/>
            </a:pPr>
            <a:endParaRPr lang="ja-JP" altLang="ja-JP" sz="36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625058444"/>
      </p:ext>
    </p:extLst>
  </p:cSld>
  <p:clrMapOvr>
    <a:masterClrMapping/>
  </p:clrMapOvr>
  <mc:AlternateContent xmlns:mc="http://schemas.openxmlformats.org/markup-compatibility/2006" xmlns:p14="http://schemas.microsoft.com/office/powerpoint/2010/main">
    <mc:Choice Requires="p14">
      <p:transition spd="med" p14:dur="700" advTm="31419">
        <p:fade/>
      </p:transition>
    </mc:Choice>
    <mc:Fallback xmlns="">
      <p:transition spd="med" advTm="31419">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83577" y="836712"/>
            <a:ext cx="11927061" cy="5184576"/>
          </a:xfrm>
        </p:spPr>
        <p:txBody>
          <a:bodyPr rtlCol="0">
            <a:normAutofit lnSpcReduction="10000"/>
          </a:bodyPr>
          <a:lstStyle/>
          <a:p>
            <a:pPr marL="0" indent="0">
              <a:buNone/>
            </a:pPr>
            <a:r>
              <a:rPr lang="ja-JP" altLang="en-US" sz="4000" b="1" u="sng" dirty="0">
                <a:solidFill>
                  <a:srgbClr val="FF0000"/>
                </a:solidFill>
              </a:rPr>
              <a:t>警告</a:t>
            </a:r>
            <a:endParaRPr lang="en-US" altLang="ja-JP" sz="4000" b="1" u="sng" dirty="0">
              <a:solidFill>
                <a:srgbClr val="FF0000"/>
              </a:solidFill>
            </a:endParaRPr>
          </a:p>
          <a:p>
            <a:pPr marL="0" indent="0">
              <a:buNone/>
            </a:pPr>
            <a:r>
              <a:rPr lang="en-US" altLang="ja-JP" sz="4000" b="1" dirty="0"/>
              <a:t>1.</a:t>
            </a:r>
            <a:r>
              <a:rPr lang="ja-JP" altLang="ja-JP" sz="4000" b="1" dirty="0"/>
              <a:t>修得単位数の合計が標準</a:t>
            </a:r>
            <a:r>
              <a:rPr lang="ja-JP" altLang="en-US" sz="4000" b="1" dirty="0"/>
              <a:t>修得</a:t>
            </a:r>
            <a:r>
              <a:rPr lang="ja-JP" altLang="ja-JP" sz="4000" b="1" dirty="0"/>
              <a:t>単位数の</a:t>
            </a:r>
            <a:r>
              <a:rPr lang="en-US" altLang="ja-JP" sz="4000" b="1" dirty="0"/>
              <a:t>6</a:t>
            </a:r>
            <a:r>
              <a:rPr lang="ja-JP" altLang="ja-JP" sz="4000" b="1" dirty="0"/>
              <a:t>割以下</a:t>
            </a:r>
            <a:endParaRPr lang="en-US" altLang="ja-JP" sz="4000" b="1" dirty="0"/>
          </a:p>
          <a:p>
            <a:pPr marL="0" indent="0">
              <a:buNone/>
            </a:pPr>
            <a:endParaRPr lang="ja-JP" altLang="ja-JP" sz="4000" dirty="0"/>
          </a:p>
          <a:p>
            <a:pPr marL="0" lvl="0" indent="0">
              <a:buNone/>
            </a:pPr>
            <a:r>
              <a:rPr lang="en-US" altLang="ja-JP" sz="4000" b="1" dirty="0"/>
              <a:t>2.</a:t>
            </a:r>
            <a:r>
              <a:rPr lang="ja-JP" altLang="ja-JP" sz="4000" b="1" dirty="0"/>
              <a:t>ＧＰＡ等が下位４分の１の範囲に属すること</a:t>
            </a:r>
            <a:endParaRPr lang="en-US" altLang="ja-JP" sz="4000" b="1" dirty="0"/>
          </a:p>
          <a:p>
            <a:pPr marL="0" lvl="0" indent="0">
              <a:buNone/>
            </a:pPr>
            <a:endParaRPr lang="ja-JP" altLang="ja-JP" sz="4000" dirty="0"/>
          </a:p>
          <a:p>
            <a:pPr marL="0" lvl="0" indent="0">
              <a:buNone/>
            </a:pPr>
            <a:r>
              <a:rPr lang="en-US" altLang="ja-JP" sz="4000" b="1" dirty="0"/>
              <a:t>3.</a:t>
            </a:r>
            <a:r>
              <a:rPr lang="ja-JP" altLang="ja-JP" sz="4000" b="1" dirty="0"/>
              <a:t>履修科目の授業への出席率が８割以下であること、</a:t>
            </a:r>
            <a:endParaRPr lang="en-US" altLang="ja-JP" sz="4000" b="1" dirty="0"/>
          </a:p>
          <a:p>
            <a:pPr marL="0" lvl="0" indent="0">
              <a:buNone/>
            </a:pPr>
            <a:r>
              <a:rPr lang="ja-JP" altLang="en-US" sz="4000" b="1" dirty="0"/>
              <a:t>　　</a:t>
            </a:r>
            <a:r>
              <a:rPr lang="ja-JP" altLang="ja-JP" sz="4000" b="1" dirty="0"/>
              <a:t>その他の学習意欲が低い状況にあると認められること</a:t>
            </a:r>
            <a:endParaRPr lang="en-US" altLang="ja-JP" sz="4000" b="1" dirty="0"/>
          </a:p>
          <a:p>
            <a:pPr marL="0" indent="0">
              <a:buNone/>
            </a:pPr>
            <a:endParaRPr lang="ja-JP" altLang="ja-JP" sz="4000" dirty="0"/>
          </a:p>
          <a:p>
            <a:pPr marL="0" indent="0">
              <a:buNone/>
            </a:pPr>
            <a:endParaRPr lang="ja-JP" altLang="ja-JP" sz="36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3695093409"/>
      </p:ext>
    </p:extLst>
  </p:cSld>
  <p:clrMapOvr>
    <a:masterClrMapping/>
  </p:clrMapOvr>
  <mc:AlternateContent xmlns:mc="http://schemas.openxmlformats.org/markup-compatibility/2006" xmlns:p14="http://schemas.microsoft.com/office/powerpoint/2010/main">
    <mc:Choice Requires="p14">
      <p:transition spd="med" p14:dur="700" advTm="19582">
        <p:fade/>
      </p:transition>
    </mc:Choice>
    <mc:Fallback xmlns="">
      <p:transition spd="med" advTm="19582">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家計に係る基準</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marL="0" indent="0">
              <a:buNone/>
            </a:pPr>
            <a:endParaRPr lang="ja-JP" altLang="ja-JP" sz="5400" dirty="0"/>
          </a:p>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3600" dirty="0"/>
          </a:p>
          <a:p>
            <a:pPr marL="0" indent="0">
              <a:buFont typeface="Wingdings" pitchFamily="2" charset="2"/>
              <a:buNone/>
            </a:pPr>
            <a:r>
              <a:rPr lang="en-US" altLang="ja-JP" sz="4400" dirty="0"/>
              <a:t>(1)</a:t>
            </a:r>
            <a:r>
              <a:rPr lang="ja-JP" altLang="en-US" sz="4400" dirty="0"/>
              <a:t>収入基準</a:t>
            </a:r>
            <a:endParaRPr lang="en-US" altLang="ja-JP" sz="4400" dirty="0"/>
          </a:p>
          <a:p>
            <a:pPr marL="0" indent="0">
              <a:buFont typeface="Wingdings" pitchFamily="2" charset="2"/>
              <a:buNone/>
            </a:pPr>
            <a:r>
              <a:rPr lang="en-US" altLang="ja-JP" sz="4400" dirty="0"/>
              <a:t>(2)</a:t>
            </a:r>
            <a:r>
              <a:rPr lang="ja-JP" altLang="en-US" sz="4400" dirty="0"/>
              <a:t>資産基準</a:t>
            </a:r>
            <a:endParaRPr lang="en-US" altLang="ja-JP" sz="4400" dirty="0"/>
          </a:p>
          <a:p>
            <a:pPr marL="0" indent="0">
              <a:buFont typeface="Wingdings" pitchFamily="2" charset="2"/>
              <a:buNone/>
            </a:pPr>
            <a:endParaRPr lang="en-US" altLang="ja-JP" sz="4400" dirty="0"/>
          </a:p>
          <a:p>
            <a:pPr marL="0" indent="0">
              <a:buFont typeface="Wingdings" pitchFamily="2" charset="2"/>
              <a:buNone/>
            </a:pPr>
            <a:r>
              <a:rPr lang="ja-JP" altLang="en-US" sz="4400" dirty="0"/>
              <a:t>上記、いずれにも該当する必要があります。</a:t>
            </a:r>
            <a:endParaRPr lang="ja-JP" altLang="ja-JP" sz="4400" dirty="0"/>
          </a:p>
          <a:p>
            <a:endParaRPr lang="ja-JP" altLang="en-US" sz="5400" dirty="0"/>
          </a:p>
        </p:txBody>
      </p:sp>
    </p:spTree>
    <p:custDataLst>
      <p:tags r:id="rId1"/>
    </p:custDataLst>
    <p:extLst>
      <p:ext uri="{BB962C8B-B14F-4D97-AF65-F5344CB8AC3E}">
        <p14:creationId xmlns:p14="http://schemas.microsoft.com/office/powerpoint/2010/main" val="3511441376"/>
      </p:ext>
    </p:extLst>
  </p:cSld>
  <p:clrMapOvr>
    <a:masterClrMapping/>
  </p:clrMapOvr>
  <mc:AlternateContent xmlns:mc="http://schemas.openxmlformats.org/markup-compatibility/2006" xmlns:p14="http://schemas.microsoft.com/office/powerpoint/2010/main">
    <mc:Choice Requires="p14">
      <p:transition spd="med" p14:dur="700" advTm="17347">
        <p:fade/>
      </p:transition>
    </mc:Choice>
    <mc:Fallback xmlns="">
      <p:transition spd="med" advTm="1734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4307" y="1210072"/>
            <a:ext cx="9143538" cy="1066800"/>
          </a:xfrm>
        </p:spPr>
        <p:txBody>
          <a:bodyPr rtlCol="0">
            <a:normAutofit fontScale="90000"/>
          </a:bodyPr>
          <a:lstStyle/>
          <a:p>
            <a:r>
              <a:rPr lang="ja-JP" altLang="en-US" sz="5400" u="sng" dirty="0"/>
              <a:t>収入基準</a:t>
            </a:r>
            <a:br>
              <a:rPr lang="en-US" altLang="ja-JP" sz="5400" u="sng" dirty="0"/>
            </a:br>
            <a:endParaRPr lang="ja-JP" altLang="en-US" sz="5400" u="sng" dirty="0"/>
          </a:p>
        </p:txBody>
      </p:sp>
      <p:sp>
        <p:nvSpPr>
          <p:cNvPr id="2" name="コンテンツ プレースホルダー 1"/>
          <p:cNvSpPr>
            <a:spLocks noGrp="1"/>
          </p:cNvSpPr>
          <p:nvPr>
            <p:ph idx="1"/>
          </p:nvPr>
        </p:nvSpPr>
        <p:spPr>
          <a:xfrm>
            <a:off x="275683" y="2564904"/>
            <a:ext cx="11927061" cy="3697465"/>
          </a:xfrm>
        </p:spPr>
        <p:txBody>
          <a:bodyPr rtlCol="0">
            <a:normAutofit/>
          </a:bodyPr>
          <a:lstStyle/>
          <a:p>
            <a:pPr marL="0" indent="0">
              <a:buNone/>
            </a:pPr>
            <a:endParaRPr lang="ja-JP" altLang="ja-JP" sz="5400" dirty="0"/>
          </a:p>
          <a:p>
            <a:pPr marL="0" indent="0" rtl="0">
              <a:buNone/>
            </a:pPr>
            <a:endParaRPr lang="en-US" altLang="ja-JP" sz="5400" dirty="0"/>
          </a:p>
          <a:p>
            <a:pPr marL="0" indent="0" rtl="0">
              <a:buNone/>
            </a:pPr>
            <a:endParaRPr lang="ja-JP" altLang="en-US" sz="36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0" y="2276872"/>
            <a:ext cx="12450588" cy="2808312"/>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3600" dirty="0"/>
          </a:p>
          <a:p>
            <a:pPr marL="0" indent="0">
              <a:buNone/>
            </a:pPr>
            <a:r>
              <a:rPr lang="ja-JP" altLang="ja-JP" sz="3600" dirty="0"/>
              <a:t>日本学生支援機構</a:t>
            </a:r>
            <a:r>
              <a:rPr lang="ja-JP" altLang="en-US" sz="3600" dirty="0"/>
              <a:t>のホームページにある</a:t>
            </a:r>
            <a:endParaRPr lang="en-US" altLang="ja-JP" sz="3600" dirty="0"/>
          </a:p>
          <a:p>
            <a:pPr marL="0" indent="0">
              <a:buFont typeface="Wingdings" pitchFamily="2" charset="2"/>
              <a:buNone/>
            </a:pPr>
            <a:r>
              <a:rPr lang="ja-JP" altLang="en-US" sz="3600" dirty="0">
                <a:highlight>
                  <a:srgbClr val="FFFF00"/>
                </a:highlight>
              </a:rPr>
              <a:t>「進学資金シュミレーター」</a:t>
            </a:r>
            <a:r>
              <a:rPr lang="ja-JP" altLang="en-US" sz="3600" dirty="0"/>
              <a:t>でおおよその目安として確認ができます</a:t>
            </a:r>
            <a:endParaRPr lang="en-US" altLang="ja-JP" sz="3600" dirty="0"/>
          </a:p>
          <a:p>
            <a:pPr marL="0" indent="0">
              <a:buFont typeface="Wingdings" pitchFamily="2" charset="2"/>
              <a:buNone/>
            </a:pPr>
            <a:endParaRPr lang="en-US" altLang="ja-JP" sz="3600" dirty="0"/>
          </a:p>
        </p:txBody>
      </p:sp>
    </p:spTree>
    <p:extLst>
      <p:ext uri="{BB962C8B-B14F-4D97-AF65-F5344CB8AC3E}">
        <p14:creationId xmlns:p14="http://schemas.microsoft.com/office/powerpoint/2010/main" val="1077521548"/>
      </p:ext>
    </p:extLst>
  </p:cSld>
  <p:clrMapOvr>
    <a:masterClrMapping/>
  </p:clrMapOvr>
  <mc:AlternateContent xmlns:mc="http://schemas.openxmlformats.org/markup-compatibility/2006" xmlns:p14="http://schemas.microsoft.com/office/powerpoint/2010/main">
    <mc:Choice Requires="p14">
      <p:transition spd="med" p14:dur="700" advTm="9953">
        <p:fade/>
      </p:transition>
    </mc:Choice>
    <mc:Fallback xmlns="">
      <p:transition spd="med" advTm="9953">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400" dirty="0"/>
              <a:t>収入基準の審査を受けるためには</a:t>
            </a:r>
          </a:p>
        </p:txBody>
      </p:sp>
      <p:sp>
        <p:nvSpPr>
          <p:cNvPr id="3" name="コンテンツ プレースホルダー 2"/>
          <p:cNvSpPr>
            <a:spLocks noGrp="1"/>
          </p:cNvSpPr>
          <p:nvPr>
            <p:ph idx="1"/>
          </p:nvPr>
        </p:nvSpPr>
        <p:spPr/>
        <p:txBody>
          <a:bodyPr>
            <a:normAutofit/>
          </a:bodyPr>
          <a:lstStyle/>
          <a:p>
            <a:r>
              <a:rPr kumimoji="1" lang="ja-JP" altLang="en-US" sz="3600" dirty="0"/>
              <a:t>学生本人と生計維持者</a:t>
            </a:r>
            <a:r>
              <a:rPr kumimoji="1" lang="en-US" altLang="ja-JP" sz="3600" dirty="0"/>
              <a:t>(</a:t>
            </a:r>
            <a:r>
              <a:rPr kumimoji="1" lang="ja-JP" altLang="en-US" sz="3600" dirty="0"/>
              <a:t>父母等</a:t>
            </a:r>
            <a:r>
              <a:rPr kumimoji="1" lang="en-US" altLang="ja-JP" sz="3600" dirty="0"/>
              <a:t>)</a:t>
            </a:r>
            <a:r>
              <a:rPr kumimoji="1" lang="ja-JP" altLang="en-US" sz="3600" dirty="0"/>
              <a:t>のマイナンバーを日本学生支援機構へ提出する必要があります。</a:t>
            </a:r>
            <a:endParaRPr kumimoji="1" lang="en-US" altLang="ja-JP" sz="3600" dirty="0"/>
          </a:p>
          <a:p>
            <a:endParaRPr kumimoji="1" lang="en-US" altLang="ja-JP" sz="3600" dirty="0"/>
          </a:p>
          <a:p>
            <a:pPr marL="0" indent="0">
              <a:buNone/>
            </a:pPr>
            <a:r>
              <a:rPr lang="ja-JP" altLang="en-US" sz="3600" dirty="0">
                <a:solidFill>
                  <a:srgbClr val="00B050"/>
                </a:solidFill>
              </a:rPr>
              <a:t>マイナンバーのコピーを用意しておきましょう</a:t>
            </a:r>
            <a:endParaRPr kumimoji="1" lang="ja-JP" altLang="en-US" sz="3600" dirty="0">
              <a:solidFill>
                <a:srgbClr val="00B050"/>
              </a:solidFill>
            </a:endParaRPr>
          </a:p>
        </p:txBody>
      </p:sp>
    </p:spTree>
    <p:custDataLst>
      <p:tags r:id="rId1"/>
    </p:custDataLst>
    <p:extLst>
      <p:ext uri="{BB962C8B-B14F-4D97-AF65-F5344CB8AC3E}">
        <p14:creationId xmlns:p14="http://schemas.microsoft.com/office/powerpoint/2010/main" val="2587270398"/>
      </p:ext>
    </p:extLst>
  </p:cSld>
  <p:clrMapOvr>
    <a:masterClrMapping/>
  </p:clrMapOvr>
  <mc:AlternateContent xmlns:mc="http://schemas.openxmlformats.org/markup-compatibility/2006" xmlns:p14="http://schemas.microsoft.com/office/powerpoint/2010/main">
    <mc:Choice Requires="p14">
      <p:transition spd="med" p14:dur="700" advTm="22382">
        <p:fade/>
      </p:transition>
    </mc:Choice>
    <mc:Fallback xmlns="">
      <p:transition spd="med" advTm="223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2876" y="609600"/>
            <a:ext cx="9828120" cy="1066800"/>
          </a:xfrm>
        </p:spPr>
        <p:txBody>
          <a:bodyPr/>
          <a:lstStyle/>
          <a:p>
            <a:r>
              <a:rPr kumimoji="1" lang="ja-JP" altLang="en-US" dirty="0"/>
              <a:t>学生本人に所得がある場合</a:t>
            </a:r>
            <a:r>
              <a:rPr kumimoji="1" lang="en-US" altLang="ja-JP" dirty="0"/>
              <a:t>(</a:t>
            </a:r>
            <a:r>
              <a:rPr kumimoji="1" lang="ja-JP" altLang="en-US" dirty="0"/>
              <a:t>２０１９年１から１２月</a:t>
            </a:r>
            <a:r>
              <a:rPr kumimoji="1" lang="en-US" altLang="ja-JP" dirty="0"/>
              <a:t>)</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a:t>学生本人が市区町村民税を課税されている場合、あなたの所得も申告する必要があります。次に該当する人は</a:t>
            </a:r>
            <a:r>
              <a:rPr lang="ja-JP" altLang="en-US" dirty="0"/>
              <a:t>別途書類が必要です。</a:t>
            </a:r>
            <a:endParaRPr lang="en-US" altLang="ja-JP" dirty="0"/>
          </a:p>
          <a:p>
            <a:pPr marL="0" indent="0">
              <a:buNone/>
            </a:pPr>
            <a:r>
              <a:rPr lang="ja-JP" altLang="en-US" dirty="0"/>
              <a:t>・未成年で所得１２５万円</a:t>
            </a:r>
            <a:r>
              <a:rPr lang="en-US" altLang="ja-JP" dirty="0"/>
              <a:t>(</a:t>
            </a:r>
            <a:r>
              <a:rPr lang="ja-JP" altLang="en-US" dirty="0"/>
              <a:t>額面収入２００万程度</a:t>
            </a:r>
            <a:r>
              <a:rPr lang="en-US" altLang="ja-JP" dirty="0"/>
              <a:t>)</a:t>
            </a:r>
            <a:r>
              <a:rPr lang="ja-JP" altLang="en-US" dirty="0"/>
              <a:t>を超える</a:t>
            </a:r>
            <a:endParaRPr lang="en-US" altLang="ja-JP" dirty="0"/>
          </a:p>
          <a:p>
            <a:pPr marL="0" indent="0">
              <a:buNone/>
            </a:pPr>
            <a:r>
              <a:rPr lang="ja-JP" altLang="en-US" dirty="0"/>
              <a:t>・成年で所得３５万円</a:t>
            </a:r>
            <a:r>
              <a:rPr lang="en-US" altLang="ja-JP" dirty="0"/>
              <a:t>(</a:t>
            </a:r>
            <a:r>
              <a:rPr lang="ja-JP" altLang="en-US" dirty="0"/>
              <a:t>額面収入が１００万円程度</a:t>
            </a:r>
            <a:r>
              <a:rPr lang="en-US" altLang="ja-JP" dirty="0"/>
              <a:t>)</a:t>
            </a:r>
            <a:r>
              <a:rPr lang="ja-JP" altLang="en-US" dirty="0"/>
              <a:t>を超える</a:t>
            </a:r>
            <a:endParaRPr lang="en-US" altLang="ja-JP" dirty="0"/>
          </a:p>
          <a:p>
            <a:pPr marL="0" indent="0">
              <a:buNone/>
            </a:pPr>
            <a:endParaRPr lang="en-US" altLang="ja-JP" dirty="0"/>
          </a:p>
          <a:p>
            <a:pPr marL="0" indent="0">
              <a:buNone/>
            </a:pPr>
            <a:r>
              <a:rPr lang="ja-JP" altLang="en-US" dirty="0"/>
              <a:t>上記の人は課税証明書</a:t>
            </a:r>
            <a:r>
              <a:rPr lang="en-US" altLang="ja-JP" dirty="0"/>
              <a:t>(</a:t>
            </a:r>
            <a:r>
              <a:rPr lang="ja-JP" altLang="en-US" dirty="0"/>
              <a:t>コピー可</a:t>
            </a:r>
            <a:r>
              <a:rPr lang="en-US" altLang="ja-JP" dirty="0"/>
              <a:t>)</a:t>
            </a:r>
            <a:r>
              <a:rPr lang="ja-JP" altLang="en-US" dirty="0"/>
              <a:t>が必要です</a:t>
            </a:r>
            <a:endParaRPr lang="en-US" altLang="ja-JP" dirty="0"/>
          </a:p>
          <a:p>
            <a:endParaRPr kumimoji="1" lang="ja-JP" altLang="en-US" dirty="0"/>
          </a:p>
        </p:txBody>
      </p:sp>
    </p:spTree>
    <p:extLst>
      <p:ext uri="{BB962C8B-B14F-4D97-AF65-F5344CB8AC3E}">
        <p14:creationId xmlns:p14="http://schemas.microsoft.com/office/powerpoint/2010/main" val="1664371780"/>
      </p:ext>
    </p:extLst>
  </p:cSld>
  <p:clrMapOvr>
    <a:masterClrMapping/>
  </p:clrMapOvr>
  <mc:AlternateContent xmlns:mc="http://schemas.openxmlformats.org/markup-compatibility/2006" xmlns:p14="http://schemas.microsoft.com/office/powerpoint/2010/main">
    <mc:Choice Requires="p14">
      <p:transition spd="med" p14:dur="700" advTm="18847">
        <p:fade/>
      </p:transition>
    </mc:Choice>
    <mc:Fallback xmlns="">
      <p:transition spd="med" advTm="18847">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ja-JP" altLang="en-US" sz="5400" b="1" dirty="0"/>
              <a:t>１．はじめに</a:t>
            </a:r>
            <a:endParaRPr kumimoji="1" lang="ja-JP" altLang="en-US" sz="5400" dirty="0"/>
          </a:p>
        </p:txBody>
      </p:sp>
    </p:spTree>
    <p:extLst>
      <p:ext uri="{BB962C8B-B14F-4D97-AF65-F5344CB8AC3E}">
        <p14:creationId xmlns:p14="http://schemas.microsoft.com/office/powerpoint/2010/main" val="2390147878"/>
      </p:ext>
    </p:extLst>
  </p:cSld>
  <p:clrMapOvr>
    <a:masterClrMapping/>
  </p:clrMapOvr>
  <mc:AlternateContent xmlns:mc="http://schemas.openxmlformats.org/markup-compatibility/2006" xmlns:p14="http://schemas.microsoft.com/office/powerpoint/2010/main">
    <mc:Choice Requires="p14">
      <p:transition spd="med" p14:dur="700" advTm="1554">
        <p:fade/>
      </p:transition>
    </mc:Choice>
    <mc:Fallback xmlns="">
      <p:transition spd="med" advTm="1554">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資産基準</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3600" dirty="0"/>
          </a:p>
          <a:p>
            <a:pPr marL="0" indent="0">
              <a:buNone/>
            </a:pPr>
            <a:r>
              <a:rPr lang="ja-JP" altLang="ja-JP" sz="3200" b="1" dirty="0"/>
              <a:t>学生本人と生計維持者</a:t>
            </a:r>
            <a:r>
              <a:rPr lang="en-US" altLang="ja-JP" sz="3200" b="1" dirty="0"/>
              <a:t>(</a:t>
            </a:r>
            <a:r>
              <a:rPr lang="ja-JP" altLang="ja-JP" sz="3200" b="1" dirty="0"/>
              <a:t>２人</a:t>
            </a:r>
            <a:r>
              <a:rPr lang="en-US" altLang="ja-JP" sz="3200" b="1" dirty="0"/>
              <a:t>)</a:t>
            </a:r>
            <a:r>
              <a:rPr lang="ja-JP" altLang="ja-JP" sz="3200" b="1" dirty="0" err="1"/>
              <a:t>の資</a:t>
            </a:r>
            <a:r>
              <a:rPr lang="ja-JP" altLang="ja-JP" sz="3200" b="1" dirty="0"/>
              <a:t>産額合計が２０００万円未満</a:t>
            </a:r>
            <a:r>
              <a:rPr lang="ja-JP" altLang="en-US" sz="3200" b="1" dirty="0"/>
              <a:t>、</a:t>
            </a:r>
            <a:endParaRPr lang="en-US" altLang="ja-JP" sz="3200" b="1" dirty="0"/>
          </a:p>
          <a:p>
            <a:pPr marL="0" indent="0">
              <a:buNone/>
            </a:pPr>
            <a:r>
              <a:rPr lang="ja-JP" altLang="ja-JP" sz="3200" b="1" dirty="0"/>
              <a:t>生計維持者が１人のときは１２５０万円未満であること</a:t>
            </a:r>
            <a:endParaRPr lang="ja-JP" altLang="ja-JP" sz="3200" dirty="0"/>
          </a:p>
          <a:p>
            <a:pPr marL="0" indent="0">
              <a:buFont typeface="Wingdings" pitchFamily="2" charset="2"/>
              <a:buNone/>
            </a:pPr>
            <a:endParaRPr lang="en-US" altLang="ja-JP" sz="36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3667171501"/>
      </p:ext>
    </p:extLst>
  </p:cSld>
  <p:clrMapOvr>
    <a:masterClrMapping/>
  </p:clrMapOvr>
  <mc:AlternateContent xmlns:mc="http://schemas.openxmlformats.org/markup-compatibility/2006" xmlns:p14="http://schemas.microsoft.com/office/powerpoint/2010/main">
    <mc:Choice Requires="p14">
      <p:transition spd="med" p14:dur="700" advTm="16372">
        <p:fade/>
      </p:transition>
    </mc:Choice>
    <mc:Fallback xmlns="">
      <p:transition spd="med" advTm="16372">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その他基準</a:t>
            </a:r>
            <a:br>
              <a:rPr lang="en-US" altLang="ja-JP" sz="5400" u="sng" dirty="0"/>
            </a:br>
            <a:endParaRPr lang="ja-JP" altLang="en-US" sz="5400" u="sng" dirty="0"/>
          </a:p>
        </p:txBody>
      </p:sp>
      <p:sp>
        <p:nvSpPr>
          <p:cNvPr id="2" name="コンテンツ プレースホルダー 1"/>
          <p:cNvSpPr>
            <a:spLocks noGrp="1"/>
          </p:cNvSpPr>
          <p:nvPr>
            <p:ph idx="1"/>
          </p:nvPr>
        </p:nvSpPr>
        <p:spPr>
          <a:xfrm>
            <a:off x="117748" y="155679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3600" dirty="0"/>
          </a:p>
          <a:p>
            <a:pPr marL="0" indent="0">
              <a:buNone/>
            </a:pPr>
            <a:r>
              <a:rPr lang="ja-JP" altLang="en-US" sz="4400" dirty="0"/>
              <a:t>大学の入学時期に係る基準があります。</a:t>
            </a:r>
            <a:endParaRPr lang="en-US" altLang="ja-JP" sz="4400" dirty="0"/>
          </a:p>
          <a:p>
            <a:pPr marL="0" indent="0">
              <a:buNone/>
            </a:pPr>
            <a:r>
              <a:rPr lang="ja-JP" altLang="en-US" sz="4400" dirty="0"/>
              <a:t>案内冊子のＰ１３，Ｐ１４をよくご確認ください。</a:t>
            </a:r>
            <a:endParaRPr lang="en-US" altLang="ja-JP" sz="4400" dirty="0"/>
          </a:p>
          <a:p>
            <a:pPr marL="0" indent="0">
              <a:buNone/>
            </a:pPr>
            <a:endParaRPr lang="en-US" altLang="ja-JP" sz="2800" dirty="0"/>
          </a:p>
          <a:p>
            <a:pPr marL="0" indent="0">
              <a:buNone/>
            </a:pPr>
            <a:r>
              <a:rPr lang="ja-JP" altLang="en-US" sz="2800" dirty="0"/>
              <a:t>高等学校等を卒業した年の４月に大学に入学している人はこの基準を</a:t>
            </a:r>
            <a:endParaRPr lang="en-US" altLang="ja-JP" sz="2800" dirty="0"/>
          </a:p>
          <a:p>
            <a:pPr marL="0" indent="0">
              <a:buNone/>
            </a:pPr>
            <a:r>
              <a:rPr lang="ja-JP" altLang="en-US" sz="2800" dirty="0"/>
              <a:t>満たしているので大丈夫です</a:t>
            </a:r>
            <a:endParaRPr lang="ja-JP" altLang="ja-JP" sz="2800" dirty="0"/>
          </a:p>
          <a:p>
            <a:pPr marL="0" indent="0">
              <a:buFont typeface="Wingdings" pitchFamily="2" charset="2"/>
              <a:buNone/>
            </a:pPr>
            <a:endParaRPr lang="en-US" altLang="ja-JP" sz="36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3600801635"/>
      </p:ext>
    </p:extLst>
  </p:cSld>
  <p:clrMapOvr>
    <a:masterClrMapping/>
  </p:clrMapOvr>
  <mc:AlternateContent xmlns:mc="http://schemas.openxmlformats.org/markup-compatibility/2006" xmlns:p14="http://schemas.microsoft.com/office/powerpoint/2010/main">
    <mc:Choice Requires="p14">
      <p:transition spd="med" p14:dur="700" advTm="19095">
        <p:fade/>
      </p:transition>
    </mc:Choice>
    <mc:Fallback xmlns="">
      <p:transition spd="med" advTm="19095">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在留資格等に係る基準</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r>
              <a:rPr lang="ja-JP" altLang="en-US" sz="3600" dirty="0"/>
              <a:t>外国籍の人は、次の１～</a:t>
            </a:r>
            <a:r>
              <a:rPr lang="en-US" altLang="ja-JP" sz="3600" dirty="0"/>
              <a:t>3</a:t>
            </a:r>
            <a:r>
              <a:rPr lang="ja-JP" altLang="en-US" sz="3600" dirty="0"/>
              <a:t>に該当する人のみ支援対象者です</a:t>
            </a:r>
            <a:endParaRPr lang="en-US" altLang="ja-JP" sz="3600" dirty="0"/>
          </a:p>
          <a:p>
            <a:pPr marL="0" indent="0">
              <a:buFont typeface="Wingdings" pitchFamily="2" charset="2"/>
              <a:buNone/>
            </a:pPr>
            <a:endParaRPr lang="en-US" altLang="ja-JP" sz="3600" dirty="0"/>
          </a:p>
          <a:p>
            <a:pPr marL="0" indent="0">
              <a:buFont typeface="Wingdings" pitchFamily="2" charset="2"/>
              <a:buNone/>
            </a:pPr>
            <a:r>
              <a:rPr lang="ja-JP" altLang="en-US" sz="3600" dirty="0"/>
              <a:t>１．法定特別永住者</a:t>
            </a:r>
            <a:endParaRPr lang="en-US" altLang="ja-JP" sz="3600" dirty="0"/>
          </a:p>
          <a:p>
            <a:pPr marL="0" indent="0">
              <a:buFont typeface="Wingdings" pitchFamily="2" charset="2"/>
              <a:buNone/>
            </a:pPr>
            <a:r>
              <a:rPr lang="ja-JP" altLang="en-US" sz="3600" dirty="0"/>
              <a:t>２</a:t>
            </a:r>
            <a:r>
              <a:rPr lang="en-US" altLang="ja-JP" sz="3600" dirty="0"/>
              <a:t>.</a:t>
            </a:r>
            <a:r>
              <a:rPr lang="ja-JP" altLang="en-US" sz="3600" dirty="0"/>
              <a:t>在留資格が「永住者」、「日本人の配偶者等」または</a:t>
            </a:r>
            <a:endParaRPr lang="en-US" altLang="ja-JP" sz="3600" dirty="0"/>
          </a:p>
          <a:p>
            <a:pPr marL="0" indent="0">
              <a:buFont typeface="Wingdings" pitchFamily="2" charset="2"/>
              <a:buNone/>
            </a:pPr>
            <a:r>
              <a:rPr lang="ja-JP" altLang="en-US" sz="3600" dirty="0"/>
              <a:t>　　「永住者の配偶者等」である人</a:t>
            </a:r>
            <a:endParaRPr lang="en-US" altLang="ja-JP" sz="3600" dirty="0"/>
          </a:p>
          <a:p>
            <a:pPr marL="0" indent="0">
              <a:buFont typeface="Wingdings" pitchFamily="2" charset="2"/>
              <a:buNone/>
            </a:pPr>
            <a:r>
              <a:rPr lang="en-US" altLang="ja-JP" sz="3600" dirty="0"/>
              <a:t>3.</a:t>
            </a:r>
            <a:r>
              <a:rPr lang="ja-JP" altLang="en-US" sz="3600" dirty="0"/>
              <a:t>在留資格が「定住者」であって、日本に永住する意思がある人</a:t>
            </a:r>
            <a:endParaRPr lang="ja-JP" altLang="ja-JP" sz="3600" dirty="0"/>
          </a:p>
          <a:p>
            <a:pPr marL="0" indent="0">
              <a:buFont typeface="Wingdings" pitchFamily="2" charset="2"/>
              <a:buNone/>
            </a:pPr>
            <a:endParaRPr lang="en-US" altLang="ja-JP" sz="36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3067290895"/>
      </p:ext>
    </p:extLst>
  </p:cSld>
  <p:clrMapOvr>
    <a:masterClrMapping/>
  </p:clrMapOvr>
  <mc:AlternateContent xmlns:mc="http://schemas.openxmlformats.org/markup-compatibility/2006" xmlns:p14="http://schemas.microsoft.com/office/powerpoint/2010/main">
    <mc:Choice Requires="p14">
      <p:transition spd="med" p14:dur="700" advTm="22189">
        <p:fade/>
      </p:transition>
    </mc:Choice>
    <mc:Fallback xmlns="">
      <p:transition spd="med" advTm="22189">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kumimoji="1" lang="en-US" altLang="ja-JP" sz="5400" b="1" dirty="0"/>
              <a:t>4</a:t>
            </a:r>
            <a:r>
              <a:rPr lang="en-US" altLang="ja-JP" sz="5400" b="1" dirty="0"/>
              <a:t>.</a:t>
            </a:r>
            <a:r>
              <a:rPr lang="ja-JP" altLang="en-US" sz="5400" b="1" dirty="0"/>
              <a:t>申込の流れ</a:t>
            </a:r>
            <a:endParaRPr kumimoji="1" lang="ja-JP" altLang="en-US" sz="5400" dirty="0"/>
          </a:p>
        </p:txBody>
      </p:sp>
    </p:spTree>
    <p:extLst>
      <p:ext uri="{BB962C8B-B14F-4D97-AF65-F5344CB8AC3E}">
        <p14:creationId xmlns:p14="http://schemas.microsoft.com/office/powerpoint/2010/main" val="2888984450"/>
      </p:ext>
    </p:extLst>
  </p:cSld>
  <p:clrMapOvr>
    <a:masterClrMapping/>
  </p:clrMapOvr>
  <mc:AlternateContent xmlns:mc="http://schemas.openxmlformats.org/markup-compatibility/2006" xmlns:p14="http://schemas.microsoft.com/office/powerpoint/2010/main">
    <mc:Choice Requires="p14">
      <p:transition spd="med" p14:dur="700" advTm="2215">
        <p:fade/>
      </p:transition>
    </mc:Choice>
    <mc:Fallback xmlns="">
      <p:transition spd="med" advTm="2215">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9143538" cy="1066800"/>
          </a:xfrm>
        </p:spPr>
        <p:txBody>
          <a:bodyPr rtlCol="0">
            <a:normAutofit fontScale="90000"/>
          </a:bodyPr>
          <a:lstStyle/>
          <a:p>
            <a:r>
              <a:rPr lang="ja-JP" altLang="en-US" sz="5400" u="sng" dirty="0"/>
              <a:t>申込の流れ</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lvl="0" indent="0">
              <a:buNone/>
            </a:pPr>
            <a:endParaRPr lang="en-US" altLang="ja-JP" sz="2800" dirty="0"/>
          </a:p>
          <a:p>
            <a:pPr marL="0" lvl="0" indent="0">
              <a:buNone/>
            </a:pPr>
            <a:r>
              <a:rPr lang="ja-JP" altLang="en-US" sz="2800" dirty="0"/>
              <a:t>１．</a:t>
            </a:r>
            <a:r>
              <a:rPr lang="ja-JP" altLang="ja-JP" sz="2800" b="1" dirty="0"/>
              <a:t>申込関係書類、「給付奨学金確認書」の提出</a:t>
            </a:r>
            <a:endParaRPr lang="en-US" altLang="ja-JP" sz="2800" b="1" dirty="0"/>
          </a:p>
          <a:p>
            <a:pPr marL="0" lvl="0" indent="0">
              <a:buNone/>
            </a:pPr>
            <a:r>
              <a:rPr lang="ja-JP" altLang="en-US" sz="2800" b="1" dirty="0"/>
              <a:t>　　　　</a:t>
            </a:r>
            <a:r>
              <a:rPr lang="ja-JP" altLang="ja-JP" sz="2800" b="1" dirty="0"/>
              <a:t>スカラネット入力準備用紙の記入</a:t>
            </a:r>
            <a:r>
              <a:rPr lang="ja-JP" altLang="en-US" sz="2800" b="1" dirty="0"/>
              <a:t>、学修計画書の記入</a:t>
            </a:r>
            <a:endParaRPr lang="en-US" altLang="ja-JP" sz="2800" dirty="0"/>
          </a:p>
          <a:p>
            <a:pPr marL="0" lvl="0" indent="0">
              <a:buNone/>
            </a:pPr>
            <a:r>
              <a:rPr lang="en-US" altLang="ja-JP" sz="2800" dirty="0"/>
              <a:t>2.</a:t>
            </a:r>
            <a:r>
              <a:rPr lang="ja-JP" altLang="ja-JP" sz="2800" b="1" dirty="0"/>
              <a:t>識別番号の配布</a:t>
            </a:r>
            <a:r>
              <a:rPr lang="en-US" altLang="ja-JP" sz="2800" b="1" dirty="0"/>
              <a:t>(</a:t>
            </a:r>
            <a:r>
              <a:rPr lang="ja-JP" altLang="ja-JP" sz="2800" b="1" dirty="0"/>
              <a:t>スカラネットに入力するための識別番号</a:t>
            </a:r>
            <a:r>
              <a:rPr lang="en-US" altLang="ja-JP" sz="2800" b="1" dirty="0"/>
              <a:t>)</a:t>
            </a:r>
            <a:endParaRPr lang="ja-JP" altLang="ja-JP" sz="2800" dirty="0"/>
          </a:p>
          <a:p>
            <a:pPr marL="0" lvl="0" indent="0">
              <a:buNone/>
            </a:pPr>
            <a:r>
              <a:rPr lang="en-US" altLang="ja-JP" sz="2800" dirty="0"/>
              <a:t>3.</a:t>
            </a:r>
            <a:r>
              <a:rPr lang="ja-JP" altLang="ja-JP" sz="2800" b="1" dirty="0"/>
              <a:t>スカラネットでの申込入力</a:t>
            </a:r>
            <a:endParaRPr lang="ja-JP" altLang="ja-JP" sz="2800" dirty="0"/>
          </a:p>
          <a:p>
            <a:pPr marL="0" lvl="0" indent="0">
              <a:buNone/>
            </a:pPr>
            <a:r>
              <a:rPr lang="en-US" altLang="ja-JP" sz="2800" dirty="0"/>
              <a:t>4.</a:t>
            </a:r>
            <a:r>
              <a:rPr lang="ja-JP" altLang="ja-JP" sz="2800" b="1" dirty="0"/>
              <a:t>マイナンバーの送付</a:t>
            </a:r>
            <a:endParaRPr lang="ja-JP" altLang="ja-JP" sz="2800" dirty="0"/>
          </a:p>
          <a:p>
            <a:pPr marL="0" indent="0">
              <a:buFont typeface="Wingdings" pitchFamily="2" charset="2"/>
              <a:buNone/>
            </a:pPr>
            <a:endParaRPr lang="en-US" altLang="ja-JP" sz="28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625138299"/>
      </p:ext>
    </p:extLst>
  </p:cSld>
  <p:clrMapOvr>
    <a:masterClrMapping/>
  </p:clrMapOvr>
  <mc:AlternateContent xmlns:mc="http://schemas.openxmlformats.org/markup-compatibility/2006" xmlns:p14="http://schemas.microsoft.com/office/powerpoint/2010/main">
    <mc:Choice Requires="p14">
      <p:transition spd="med" p14:dur="700" advTm="29874">
        <p:fade/>
      </p:transition>
    </mc:Choice>
    <mc:Fallback xmlns="">
      <p:transition spd="med" advTm="29874">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FE3F56-E309-4581-9FDC-A7864E940E77}"/>
              </a:ext>
            </a:extLst>
          </p:cNvPr>
          <p:cNvSpPr>
            <a:spLocks noGrp="1"/>
          </p:cNvSpPr>
          <p:nvPr>
            <p:ph type="title"/>
          </p:nvPr>
        </p:nvSpPr>
        <p:spPr>
          <a:xfrm>
            <a:off x="477788" y="116632"/>
            <a:ext cx="9143538" cy="1066800"/>
          </a:xfrm>
        </p:spPr>
        <p:txBody>
          <a:bodyPr/>
          <a:lstStyle/>
          <a:p>
            <a:r>
              <a:rPr kumimoji="1" lang="ja-JP" altLang="en-US" dirty="0"/>
              <a:t>必要書類と提出先</a:t>
            </a:r>
          </a:p>
        </p:txBody>
      </p:sp>
      <p:sp>
        <p:nvSpPr>
          <p:cNvPr id="3" name="コンテンツ プレースホルダー 2">
            <a:extLst>
              <a:ext uri="{FF2B5EF4-FFF2-40B4-BE49-F238E27FC236}">
                <a16:creationId xmlns:a16="http://schemas.microsoft.com/office/drawing/2014/main" id="{C26614D1-DF98-45A0-88FD-39F81F05FA45}"/>
              </a:ext>
            </a:extLst>
          </p:cNvPr>
          <p:cNvSpPr>
            <a:spLocks noGrp="1"/>
          </p:cNvSpPr>
          <p:nvPr>
            <p:ph idx="1"/>
          </p:nvPr>
        </p:nvSpPr>
        <p:spPr>
          <a:xfrm>
            <a:off x="333772" y="1412776"/>
            <a:ext cx="10441160" cy="4548336"/>
          </a:xfrm>
        </p:spPr>
        <p:txBody>
          <a:bodyPr>
            <a:normAutofit fontScale="92500"/>
          </a:bodyPr>
          <a:lstStyle/>
          <a:p>
            <a:pPr marL="0" indent="0">
              <a:buNone/>
            </a:pPr>
            <a:r>
              <a:rPr lang="en-US" altLang="ja-JP" sz="2600" b="1" dirty="0"/>
              <a:t>[</a:t>
            </a:r>
            <a:r>
              <a:rPr lang="ja-JP" altLang="en-US" sz="2600" b="1" dirty="0"/>
              <a:t>全員提出</a:t>
            </a:r>
            <a:r>
              <a:rPr lang="en-US" altLang="ja-JP" sz="2600" b="1" dirty="0"/>
              <a:t>]</a:t>
            </a:r>
            <a:endParaRPr lang="ja-JP" altLang="ja-JP" sz="2600" dirty="0"/>
          </a:p>
          <a:p>
            <a:pPr lvl="0"/>
            <a:r>
              <a:rPr lang="ja-JP" altLang="ja-JP" sz="2600" b="1" dirty="0"/>
              <a:t>給付奨学金確認書</a:t>
            </a:r>
            <a:r>
              <a:rPr lang="ja-JP" altLang="en-US" sz="2600" b="1" dirty="0"/>
              <a:t>、　</a:t>
            </a:r>
            <a:r>
              <a:rPr lang="ja-JP" altLang="ja-JP" sz="2600" b="1" dirty="0"/>
              <a:t>スカラネット入力準備用紙</a:t>
            </a:r>
            <a:r>
              <a:rPr lang="ja-JP" altLang="en-US" sz="2600" b="1" dirty="0"/>
              <a:t>、学修計画書</a:t>
            </a:r>
            <a:r>
              <a:rPr lang="ja-JP" altLang="ja-JP" sz="2600" b="1" dirty="0"/>
              <a:t>は大学に提出</a:t>
            </a:r>
            <a:endParaRPr lang="ja-JP" altLang="ja-JP" sz="2600" dirty="0"/>
          </a:p>
          <a:p>
            <a:r>
              <a:rPr lang="en-US" altLang="ja-JP" sz="2600" b="1" dirty="0"/>
              <a:t> </a:t>
            </a:r>
            <a:r>
              <a:rPr lang="ja-JP" altLang="ja-JP" sz="2600" b="1" dirty="0"/>
              <a:t>マイナンバー提出書類</a:t>
            </a:r>
            <a:r>
              <a:rPr lang="en-US" altLang="ja-JP" sz="2600" b="1" dirty="0"/>
              <a:t>(</a:t>
            </a:r>
            <a:r>
              <a:rPr lang="ja-JP" altLang="en-US" sz="2600" b="1" dirty="0"/>
              <a:t>上記書類提出</a:t>
            </a:r>
            <a:r>
              <a:rPr lang="ja-JP" altLang="ja-JP" sz="2600" b="1" dirty="0"/>
              <a:t>後配布</a:t>
            </a:r>
            <a:r>
              <a:rPr lang="en-US" altLang="ja-JP" sz="2600" b="1" dirty="0"/>
              <a:t>)</a:t>
            </a:r>
            <a:r>
              <a:rPr lang="ja-JP" altLang="ja-JP" sz="2600" b="1" dirty="0"/>
              <a:t>は日本学生支援機構へ提出</a:t>
            </a:r>
            <a:endParaRPr lang="ja-JP" altLang="ja-JP" sz="2600" dirty="0"/>
          </a:p>
          <a:p>
            <a:pPr marL="0" indent="0">
              <a:buNone/>
            </a:pPr>
            <a:r>
              <a:rPr lang="en-US" altLang="ja-JP" sz="2600" b="1" dirty="0"/>
              <a:t> </a:t>
            </a:r>
            <a:endParaRPr lang="ja-JP" altLang="ja-JP" sz="2600" dirty="0"/>
          </a:p>
          <a:p>
            <a:pPr marL="0" indent="0">
              <a:buNone/>
            </a:pPr>
            <a:r>
              <a:rPr lang="en-US" altLang="ja-JP" sz="2600" b="1" dirty="0"/>
              <a:t>[</a:t>
            </a:r>
            <a:r>
              <a:rPr lang="ja-JP" altLang="ja-JP" sz="2600" b="1" dirty="0"/>
              <a:t>該当者のみ</a:t>
            </a:r>
            <a:r>
              <a:rPr lang="en-US" altLang="ja-JP" sz="2600" b="1" dirty="0"/>
              <a:t>]</a:t>
            </a:r>
            <a:endParaRPr lang="ja-JP" altLang="ja-JP" sz="2600" dirty="0"/>
          </a:p>
          <a:p>
            <a:pPr lvl="0"/>
            <a:r>
              <a:rPr lang="ja-JP" altLang="ja-JP" sz="2600" b="1" dirty="0"/>
              <a:t>課税証明書</a:t>
            </a:r>
            <a:endParaRPr lang="ja-JP" altLang="ja-JP" sz="2600" dirty="0"/>
          </a:p>
          <a:p>
            <a:pPr lvl="0"/>
            <a:r>
              <a:rPr lang="ja-JP" altLang="ja-JP" sz="2600" b="1" dirty="0"/>
              <a:t>在留資格及び在留期間が明記されている証明書</a:t>
            </a:r>
            <a:endParaRPr lang="en-US" altLang="ja-JP" sz="2600" b="1" dirty="0"/>
          </a:p>
          <a:p>
            <a:pPr lvl="0"/>
            <a:r>
              <a:rPr lang="ja-JP" altLang="ja-JP" sz="2600" b="1" dirty="0"/>
              <a:t>施設等在籍証明書、児童</a:t>
            </a:r>
            <a:r>
              <a:rPr lang="en-US" altLang="ja-JP" sz="2600" b="1" dirty="0"/>
              <a:t>(</a:t>
            </a:r>
            <a:r>
              <a:rPr lang="ja-JP" altLang="ja-JP" sz="2600" b="1" dirty="0"/>
              <a:t>里親</a:t>
            </a:r>
            <a:r>
              <a:rPr lang="en-US" altLang="ja-JP" sz="2600" b="1" dirty="0"/>
              <a:t>)</a:t>
            </a:r>
            <a:r>
              <a:rPr lang="ja-JP" altLang="ja-JP" sz="2600" b="1" dirty="0"/>
              <a:t>委託証明書、措置解除決定通知書</a:t>
            </a:r>
            <a:endParaRPr lang="ja-JP" altLang="ja-JP" sz="2600" dirty="0"/>
          </a:p>
          <a:p>
            <a:pPr marL="0" indent="0">
              <a:buNone/>
            </a:pPr>
            <a:endParaRPr kumimoji="1" lang="ja-JP" altLang="en-US" dirty="0"/>
          </a:p>
        </p:txBody>
      </p:sp>
    </p:spTree>
    <p:extLst>
      <p:ext uri="{BB962C8B-B14F-4D97-AF65-F5344CB8AC3E}">
        <p14:creationId xmlns:p14="http://schemas.microsoft.com/office/powerpoint/2010/main" val="2771674633"/>
      </p:ext>
    </p:extLst>
  </p:cSld>
  <p:clrMapOvr>
    <a:masterClrMapping/>
  </p:clrMapOvr>
  <mc:AlternateContent xmlns:mc="http://schemas.openxmlformats.org/markup-compatibility/2006" xmlns:p14="http://schemas.microsoft.com/office/powerpoint/2010/main">
    <mc:Choice Requires="p14">
      <p:transition spd="med" p14:dur="700" advTm="10166">
        <p:fade/>
      </p:transition>
    </mc:Choice>
    <mc:Fallback xmlns="">
      <p:transition spd="med" advTm="10166">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t>奨学金申込み希望の皆さんがまずすることは</a:t>
            </a:r>
          </a:p>
        </p:txBody>
      </p:sp>
      <p:sp>
        <p:nvSpPr>
          <p:cNvPr id="3" name="コンテンツ プレースホルダー 2"/>
          <p:cNvSpPr>
            <a:spLocks noGrp="1"/>
          </p:cNvSpPr>
          <p:nvPr>
            <p:ph idx="1"/>
          </p:nvPr>
        </p:nvSpPr>
        <p:spPr>
          <a:xfrm>
            <a:off x="1522876" y="1905000"/>
            <a:ext cx="10044144" cy="3697465"/>
          </a:xfrm>
        </p:spPr>
        <p:txBody>
          <a:bodyPr>
            <a:noAutofit/>
          </a:bodyPr>
          <a:lstStyle/>
          <a:p>
            <a:r>
              <a:rPr lang="ja-JP" altLang="ja-JP" sz="4400" b="1" dirty="0"/>
              <a:t>給付奨学金確認書</a:t>
            </a:r>
            <a:r>
              <a:rPr kumimoji="1" lang="ja-JP" altLang="en-US" sz="4400" dirty="0"/>
              <a:t>、</a:t>
            </a:r>
            <a:r>
              <a:rPr kumimoji="1" lang="ja-JP" altLang="en-US" sz="4400" b="1" dirty="0"/>
              <a:t>スカラネット入力準備用紙、学修計画書</a:t>
            </a:r>
            <a:r>
              <a:rPr kumimoji="1" lang="ja-JP" altLang="en-US" sz="4400" dirty="0"/>
              <a:t>の記入、提出です。</a:t>
            </a:r>
            <a:endParaRPr kumimoji="1" lang="en-US" altLang="ja-JP" sz="4400" dirty="0"/>
          </a:p>
          <a:p>
            <a:pPr marL="0" indent="0">
              <a:buNone/>
            </a:pPr>
            <a:endParaRPr lang="en-US" altLang="ja-JP" sz="4400" dirty="0"/>
          </a:p>
          <a:p>
            <a:pPr marL="0" indent="0">
              <a:buNone/>
            </a:pPr>
            <a:r>
              <a:rPr lang="ja-JP" altLang="en-US" sz="4400" dirty="0">
                <a:solidFill>
                  <a:srgbClr val="FF0000"/>
                </a:solidFill>
              </a:rPr>
              <a:t>■締切は　</a:t>
            </a:r>
            <a:r>
              <a:rPr lang="en-US" altLang="ja-JP" sz="4400" dirty="0">
                <a:solidFill>
                  <a:srgbClr val="FF0000"/>
                </a:solidFill>
              </a:rPr>
              <a:t>5</a:t>
            </a:r>
            <a:r>
              <a:rPr lang="ja-JP" altLang="en-US" sz="4400" dirty="0">
                <a:solidFill>
                  <a:srgbClr val="FF0000"/>
                </a:solidFill>
              </a:rPr>
              <a:t>月</a:t>
            </a:r>
            <a:r>
              <a:rPr lang="en-US" altLang="ja-JP" sz="4400" dirty="0">
                <a:solidFill>
                  <a:srgbClr val="FF0000"/>
                </a:solidFill>
              </a:rPr>
              <a:t>25</a:t>
            </a:r>
            <a:r>
              <a:rPr lang="ja-JP" altLang="en-US" sz="4400" dirty="0">
                <a:solidFill>
                  <a:srgbClr val="FF0000"/>
                </a:solidFill>
              </a:rPr>
              <a:t>日（月）です。</a:t>
            </a:r>
            <a:endParaRPr kumimoji="1" lang="ja-JP" altLang="en-US" sz="4400" dirty="0">
              <a:solidFill>
                <a:srgbClr val="FF0000"/>
              </a:solidFill>
            </a:endParaRPr>
          </a:p>
        </p:txBody>
      </p:sp>
    </p:spTree>
    <p:extLst>
      <p:ext uri="{BB962C8B-B14F-4D97-AF65-F5344CB8AC3E}">
        <p14:creationId xmlns:p14="http://schemas.microsoft.com/office/powerpoint/2010/main" val="2886475868"/>
      </p:ext>
    </p:extLst>
  </p:cSld>
  <p:clrMapOvr>
    <a:masterClrMapping/>
  </p:clrMapOvr>
  <mc:AlternateContent xmlns:mc="http://schemas.openxmlformats.org/markup-compatibility/2006" xmlns:p14="http://schemas.microsoft.com/office/powerpoint/2010/main">
    <mc:Choice Requires="p14">
      <p:transition spd="med" p14:dur="700" advTm="16419">
        <p:fade/>
      </p:transition>
    </mc:Choice>
    <mc:Fallback xmlns="">
      <p:transition spd="med" advTm="16419">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給付奨学金と合わせて貸与奨学金を借りる人は</a:t>
            </a:r>
          </a:p>
        </p:txBody>
      </p:sp>
      <p:sp>
        <p:nvSpPr>
          <p:cNvPr id="3" name="コンテンツ プレースホルダー 2"/>
          <p:cNvSpPr>
            <a:spLocks noGrp="1"/>
          </p:cNvSpPr>
          <p:nvPr>
            <p:ph idx="1"/>
          </p:nvPr>
        </p:nvSpPr>
        <p:spPr/>
        <p:txBody>
          <a:bodyPr>
            <a:normAutofit/>
          </a:bodyPr>
          <a:lstStyle/>
          <a:p>
            <a:r>
              <a:rPr kumimoji="1" lang="ja-JP" altLang="en-US" sz="4000" dirty="0"/>
              <a:t>給付奨学金の確認書と貸与奨学金の確認書</a:t>
            </a:r>
            <a:r>
              <a:rPr lang="ja-JP" altLang="en-US" sz="4000" dirty="0"/>
              <a:t>が</a:t>
            </a:r>
            <a:r>
              <a:rPr kumimoji="1" lang="ja-JP" altLang="en-US" sz="4000" dirty="0"/>
              <a:t>２枚必要です</a:t>
            </a:r>
            <a:endParaRPr kumimoji="1" lang="en-US" altLang="ja-JP" sz="4000" dirty="0"/>
          </a:p>
          <a:p>
            <a:r>
              <a:rPr lang="ja-JP" altLang="en-US" sz="4000" dirty="0"/>
              <a:t>スカラネットの入力、マイナンバーの提出は１回で大丈夫です</a:t>
            </a:r>
            <a:endParaRPr kumimoji="1" lang="ja-JP" altLang="en-US" sz="4000" dirty="0"/>
          </a:p>
        </p:txBody>
      </p:sp>
    </p:spTree>
    <p:extLst>
      <p:ext uri="{BB962C8B-B14F-4D97-AF65-F5344CB8AC3E}">
        <p14:creationId xmlns:p14="http://schemas.microsoft.com/office/powerpoint/2010/main" val="755693768"/>
      </p:ext>
    </p:extLst>
  </p:cSld>
  <p:clrMapOvr>
    <a:masterClrMapping/>
  </p:clrMapOvr>
  <mc:AlternateContent xmlns:mc="http://schemas.openxmlformats.org/markup-compatibility/2006" xmlns:p14="http://schemas.microsoft.com/office/powerpoint/2010/main">
    <mc:Choice Requires="p14">
      <p:transition spd="med" p14:dur="700" advTm="24581">
        <p:fade/>
      </p:transition>
    </mc:Choice>
    <mc:Fallback xmlns="">
      <p:transition spd="med" advTm="24581">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r>
              <a:rPr lang="ja-JP" altLang="en-US" sz="5400" u="sng" dirty="0"/>
              <a:t>確認書の作成の注意点</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405780" y="1844824"/>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lvl="0" indent="0">
              <a:buNone/>
            </a:pPr>
            <a:r>
              <a:rPr lang="ja-JP" altLang="en-US" sz="2800" b="1" dirty="0"/>
              <a:t>①</a:t>
            </a:r>
            <a:r>
              <a:rPr lang="ja-JP" altLang="ja-JP" sz="2800" b="1" dirty="0"/>
              <a:t>署名・押印は学生本人</a:t>
            </a:r>
            <a:endParaRPr lang="en-US" altLang="ja-JP" sz="2800" b="1" dirty="0"/>
          </a:p>
          <a:p>
            <a:pPr marL="0" lvl="0" indent="0">
              <a:buNone/>
            </a:pPr>
            <a:r>
              <a:rPr lang="en-US" altLang="ja-JP" sz="2800" b="1" dirty="0"/>
              <a:t>(</a:t>
            </a:r>
            <a:r>
              <a:rPr lang="ja-JP" altLang="ja-JP" sz="2800" b="1" dirty="0"/>
              <a:t>学生本人が記入日時点で未成年の場合親権者の署名</a:t>
            </a:r>
            <a:r>
              <a:rPr lang="ja-JP" altLang="en-US" sz="2800" b="1" dirty="0"/>
              <a:t>・</a:t>
            </a:r>
            <a:r>
              <a:rPr lang="ja-JP" altLang="ja-JP" sz="2800" b="1" dirty="0"/>
              <a:t>押印が必要</a:t>
            </a:r>
            <a:r>
              <a:rPr lang="en-US" altLang="ja-JP" sz="2800" b="1" dirty="0"/>
              <a:t>)</a:t>
            </a:r>
            <a:endParaRPr lang="ja-JP" altLang="ja-JP" sz="2800" dirty="0"/>
          </a:p>
          <a:p>
            <a:pPr marL="0" lvl="0" indent="0">
              <a:buNone/>
            </a:pPr>
            <a:r>
              <a:rPr lang="ja-JP" altLang="en-US" sz="2800" b="1" dirty="0"/>
              <a:t>②</a:t>
            </a:r>
            <a:r>
              <a:rPr lang="ja-JP" altLang="ja-JP" sz="2800" b="1" dirty="0"/>
              <a:t>生計維持者欄は生計維持者か学生本人が記入</a:t>
            </a:r>
            <a:endParaRPr lang="ja-JP" altLang="ja-JP" sz="2800" dirty="0"/>
          </a:p>
          <a:p>
            <a:pPr marL="0" indent="0">
              <a:buNone/>
            </a:pPr>
            <a:r>
              <a:rPr lang="ja-JP" altLang="ja-JP" sz="2800" b="1" dirty="0"/>
              <a:t>※確認書を提出したあと、インターネットで入力する生計維持者及び</a:t>
            </a:r>
            <a:endParaRPr lang="en-US" altLang="ja-JP" sz="2800" b="1" dirty="0"/>
          </a:p>
          <a:p>
            <a:pPr marL="0" indent="0">
              <a:buNone/>
            </a:pPr>
            <a:r>
              <a:rPr lang="ja-JP" altLang="ja-JP" sz="2800" b="1" dirty="0"/>
              <a:t>マイナンバー提出書へ記載する生計維持者については必ず同一</a:t>
            </a:r>
            <a:r>
              <a:rPr lang="ja-JP" altLang="en-US" sz="2800" b="1" dirty="0"/>
              <a:t>にしてください</a:t>
            </a:r>
            <a:endParaRPr lang="ja-JP" altLang="ja-JP" sz="2800" dirty="0"/>
          </a:p>
          <a:p>
            <a:pPr marL="0" indent="0">
              <a:buNone/>
            </a:pPr>
            <a:r>
              <a:rPr lang="ja-JP" altLang="ja-JP" sz="2800" b="1" dirty="0"/>
              <a:t>③黒色又は青色のボールペンで記入</a:t>
            </a:r>
            <a:endParaRPr lang="ja-JP" altLang="ja-JP" sz="2800" dirty="0"/>
          </a:p>
          <a:p>
            <a:pPr marL="0" indent="0">
              <a:buNone/>
            </a:pPr>
            <a:r>
              <a:rPr lang="en-US" altLang="ja-JP" sz="2800" b="1" dirty="0"/>
              <a:t>(</a:t>
            </a:r>
            <a:r>
              <a:rPr lang="ja-JP" altLang="ja-JP" sz="2800" b="1" dirty="0"/>
              <a:t>鉛筆や消えてしまうボールペンは使わないこと</a:t>
            </a:r>
            <a:r>
              <a:rPr lang="en-US" altLang="ja-JP" sz="2800" b="1" dirty="0"/>
              <a:t>)</a:t>
            </a:r>
            <a:endParaRPr lang="ja-JP" altLang="ja-JP" sz="28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2696796879"/>
      </p:ext>
    </p:extLst>
  </p:cSld>
  <p:clrMapOvr>
    <a:masterClrMapping/>
  </p:clrMapOvr>
  <mc:AlternateContent xmlns:mc="http://schemas.openxmlformats.org/markup-compatibility/2006" xmlns:p14="http://schemas.microsoft.com/office/powerpoint/2010/main">
    <mc:Choice Requires="p14">
      <p:transition spd="med" p14:dur="700" advTm="30661">
        <p:fade/>
      </p:transition>
    </mc:Choice>
    <mc:Fallback xmlns="">
      <p:transition spd="med" advTm="30661">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r>
              <a:rPr lang="ja-JP" altLang="en-US" sz="5400" u="sng" dirty="0"/>
              <a:t>確認書の作成の注意点</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lvl="0" indent="0">
              <a:buNone/>
            </a:pPr>
            <a:r>
              <a:rPr lang="ja-JP" altLang="en-US" sz="2800" b="1" dirty="0"/>
              <a:t>④</a:t>
            </a:r>
            <a:r>
              <a:rPr lang="ja-JP" altLang="ja-JP" sz="2800" b="1" dirty="0"/>
              <a:t>住所欄は現在住所を正しく記入</a:t>
            </a:r>
            <a:endParaRPr lang="ja-JP" altLang="ja-JP" sz="2800" dirty="0"/>
          </a:p>
          <a:p>
            <a:pPr marL="0" indent="0">
              <a:buNone/>
            </a:pPr>
            <a:r>
              <a:rPr lang="en-US" altLang="ja-JP" sz="2800" b="1" dirty="0"/>
              <a:t>(</a:t>
            </a:r>
            <a:r>
              <a:rPr lang="ja-JP" altLang="ja-JP" sz="2800" b="1" dirty="0"/>
              <a:t>「同上」、「本人と同じ」、「〃」等使わないこと</a:t>
            </a:r>
            <a:r>
              <a:rPr lang="en-US" altLang="ja-JP" sz="2800" b="1" dirty="0"/>
              <a:t>)</a:t>
            </a:r>
            <a:endParaRPr lang="ja-JP" altLang="ja-JP" sz="2800" dirty="0"/>
          </a:p>
          <a:p>
            <a:pPr marL="0" lvl="0" indent="0">
              <a:buNone/>
            </a:pPr>
            <a:r>
              <a:rPr lang="ja-JP" altLang="en-US" sz="2800" b="1" dirty="0"/>
              <a:t>⑤</a:t>
            </a:r>
            <a:r>
              <a:rPr lang="ja-JP" altLang="ja-JP" sz="2800" b="1" dirty="0"/>
              <a:t>署名は住民票に記載された表記の通り判読できるように正しく楷書で記入</a:t>
            </a:r>
            <a:endParaRPr lang="ja-JP" altLang="ja-JP" sz="2800" dirty="0"/>
          </a:p>
          <a:p>
            <a:pPr marL="0" lvl="0" indent="0">
              <a:buNone/>
            </a:pPr>
            <a:r>
              <a:rPr lang="ja-JP" altLang="en-US" sz="2800" b="1" dirty="0"/>
              <a:t>⑥</a:t>
            </a:r>
            <a:r>
              <a:rPr lang="ja-JP" altLang="ja-JP" sz="2800" b="1" dirty="0"/>
              <a:t>記入を間違えたときには間違えた箇所を二重線で消し、</a:t>
            </a:r>
            <a:endParaRPr lang="en-US" altLang="ja-JP" sz="2800" b="1" dirty="0"/>
          </a:p>
          <a:p>
            <a:pPr marL="0" lvl="0" indent="0">
              <a:buNone/>
            </a:pPr>
            <a:r>
              <a:rPr lang="ja-JP" altLang="ja-JP" sz="2800" b="1" dirty="0"/>
              <a:t>記入した人が使用する印を二重線の上に押し、余白に正しく書き直す</a:t>
            </a:r>
            <a:endParaRPr lang="ja-JP" altLang="ja-JP" sz="2800" dirty="0"/>
          </a:p>
          <a:p>
            <a:pPr marL="0" indent="0">
              <a:buNone/>
            </a:pPr>
            <a:r>
              <a:rPr lang="en-US" altLang="ja-JP" sz="2800" b="1" dirty="0"/>
              <a:t>(</a:t>
            </a:r>
            <a:r>
              <a:rPr lang="ja-JP" altLang="ja-JP" sz="2800" b="1" dirty="0"/>
              <a:t>修正液や修正テープは使用しないこと、</a:t>
            </a:r>
            <a:endParaRPr lang="en-US" altLang="ja-JP" sz="2800" b="1" dirty="0"/>
          </a:p>
          <a:p>
            <a:pPr marL="0" indent="0">
              <a:buNone/>
            </a:pPr>
            <a:r>
              <a:rPr lang="ja-JP" altLang="ja-JP" sz="2800" b="1" dirty="0"/>
              <a:t>余白に書き直すときは訂正印に重ならないようにすること</a:t>
            </a:r>
            <a:r>
              <a:rPr lang="en-US" altLang="ja-JP" sz="2800" b="1" dirty="0"/>
              <a:t>)</a:t>
            </a:r>
            <a:endParaRPr lang="ja-JP" altLang="ja-JP" sz="2800" dirty="0"/>
          </a:p>
          <a:p>
            <a:pPr marL="0" indent="0">
              <a:buFont typeface="Wingdings" pitchFamily="2" charset="2"/>
              <a:buNone/>
            </a:pPr>
            <a:endParaRPr lang="en-US" altLang="ja-JP" sz="3600" dirty="0"/>
          </a:p>
          <a:p>
            <a:pPr marL="0" indent="0">
              <a:buFont typeface="Wingdings" pitchFamily="2" charset="2"/>
              <a:buNone/>
            </a:pP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3325334420"/>
      </p:ext>
    </p:extLst>
  </p:cSld>
  <p:clrMapOvr>
    <a:masterClrMapping/>
  </p:clrMapOvr>
  <mc:AlternateContent xmlns:mc="http://schemas.openxmlformats.org/markup-compatibility/2006" xmlns:p14="http://schemas.microsoft.com/office/powerpoint/2010/main">
    <mc:Choice Requires="p14">
      <p:transition spd="med" p14:dur="700" advTm="29974">
        <p:fade/>
      </p:transition>
    </mc:Choice>
    <mc:Fallback xmlns="">
      <p:transition spd="med" advTm="29974">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準備物</a:t>
            </a:r>
          </a:p>
        </p:txBody>
      </p:sp>
      <p:sp>
        <p:nvSpPr>
          <p:cNvPr id="3" name="コンテンツ プレースホルダー 2"/>
          <p:cNvSpPr>
            <a:spLocks noGrp="1"/>
          </p:cNvSpPr>
          <p:nvPr>
            <p:ph idx="1"/>
          </p:nvPr>
        </p:nvSpPr>
        <p:spPr/>
        <p:txBody>
          <a:bodyPr>
            <a:normAutofit/>
          </a:bodyPr>
          <a:lstStyle/>
          <a:p>
            <a:r>
              <a:rPr kumimoji="1" lang="ja-JP" altLang="en-US" sz="3600" dirty="0"/>
              <a:t>給付奨学金案内冊子を用意してください。</a:t>
            </a:r>
            <a:endParaRPr lang="en-US" altLang="ja-JP" sz="3600" dirty="0"/>
          </a:p>
          <a:p>
            <a:r>
              <a:rPr kumimoji="1" lang="ja-JP" altLang="en-US" sz="3600" dirty="0"/>
              <a:t>案内冊子は</a:t>
            </a:r>
            <a:r>
              <a:rPr lang="ja-JP" altLang="en-US" sz="3600" dirty="0"/>
              <a:t>ホームページ掲載</a:t>
            </a:r>
            <a:endParaRPr lang="en-US" altLang="ja-JP" sz="3600" dirty="0"/>
          </a:p>
          <a:p>
            <a:pPr marL="0" indent="0">
              <a:buNone/>
            </a:pPr>
            <a:r>
              <a:rPr kumimoji="1" lang="en-US" altLang="ja-JP" sz="3600" dirty="0"/>
              <a:t>※</a:t>
            </a:r>
            <a:r>
              <a:rPr kumimoji="1" lang="ja-JP" altLang="en-US" sz="3600" dirty="0"/>
              <a:t>貸与奨学金の案内冊子と間違えないように</a:t>
            </a:r>
            <a:endParaRPr kumimoji="1" lang="en-US" altLang="ja-JP" sz="3600" dirty="0"/>
          </a:p>
          <a:p>
            <a:pPr marL="0" indent="0">
              <a:buNone/>
            </a:pPr>
            <a:r>
              <a:rPr lang="ja-JP" altLang="en-US" sz="3600" dirty="0"/>
              <a:t>してください。</a:t>
            </a:r>
            <a:endParaRPr kumimoji="1" lang="en-US" altLang="ja-JP" sz="3600" dirty="0"/>
          </a:p>
        </p:txBody>
      </p:sp>
    </p:spTree>
    <p:extLst>
      <p:ext uri="{BB962C8B-B14F-4D97-AF65-F5344CB8AC3E}">
        <p14:creationId xmlns:p14="http://schemas.microsoft.com/office/powerpoint/2010/main" val="1817453448"/>
      </p:ext>
    </p:extLst>
  </p:cSld>
  <p:clrMapOvr>
    <a:masterClrMapping/>
  </p:clrMapOvr>
  <mc:AlternateContent xmlns:mc="http://schemas.openxmlformats.org/markup-compatibility/2006" xmlns:p14="http://schemas.microsoft.com/office/powerpoint/2010/main">
    <mc:Choice Requires="p14">
      <p:transition spd="med" p14:dur="700" advTm="16136">
        <p:fade/>
      </p:transition>
    </mc:Choice>
    <mc:Fallback xmlns="">
      <p:transition spd="med" advTm="16136">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r>
              <a:rPr lang="ja-JP" altLang="en-US" sz="5400" u="sng" dirty="0"/>
              <a:t>スカラネット入力準備用紙の作成の注意点</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700808"/>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r>
              <a:rPr lang="ja-JP" altLang="en-US" sz="3600" dirty="0"/>
              <a:t>給付型のみ申込みの人、貸与型も申込みの人で</a:t>
            </a:r>
            <a:endParaRPr lang="en-US" altLang="ja-JP" sz="3600" dirty="0"/>
          </a:p>
          <a:p>
            <a:pPr marL="0" indent="0">
              <a:buFont typeface="Wingdings" pitchFamily="2" charset="2"/>
              <a:buNone/>
            </a:pPr>
            <a:r>
              <a:rPr lang="ja-JP" altLang="en-US" sz="3600" dirty="0"/>
              <a:t>記入箇所が異なります。</a:t>
            </a:r>
            <a:endParaRPr lang="en-US" altLang="ja-JP" sz="3600" dirty="0"/>
          </a:p>
          <a:p>
            <a:pPr marL="0" indent="0">
              <a:buFont typeface="Wingdings" pitchFamily="2" charset="2"/>
              <a:buNone/>
            </a:pPr>
            <a:endParaRPr lang="en-US" altLang="ja-JP" sz="3600" dirty="0"/>
          </a:p>
          <a:p>
            <a:pPr marL="0" indent="0">
              <a:buFont typeface="Wingdings" pitchFamily="2" charset="2"/>
              <a:buNone/>
            </a:pPr>
            <a:r>
              <a:rPr lang="ja-JP" altLang="en-US" sz="3600" dirty="0"/>
              <a:t>スカラネットの入力準備用紙をよく読んで、</a:t>
            </a:r>
            <a:endParaRPr lang="en-US" altLang="ja-JP" sz="3600" dirty="0"/>
          </a:p>
          <a:p>
            <a:pPr marL="0" indent="0">
              <a:buFont typeface="Wingdings" pitchFamily="2" charset="2"/>
              <a:buNone/>
            </a:pPr>
            <a:r>
              <a:rPr lang="ja-JP" altLang="en-US" sz="3600" dirty="0"/>
              <a:t>自分の申し込む奨学金に合わせて必要箇所を記入してください</a:t>
            </a:r>
            <a:endParaRPr lang="en-US" altLang="ja-JP" sz="3600" dirty="0"/>
          </a:p>
          <a:p>
            <a:pPr marL="0" indent="0">
              <a:buFont typeface="Wingdings" pitchFamily="2" charset="2"/>
              <a:buNone/>
            </a:pPr>
            <a:endParaRPr lang="ja-JP" altLang="ja-JP" sz="4400" dirty="0"/>
          </a:p>
          <a:p>
            <a:endParaRPr lang="ja-JP" altLang="en-US" sz="5400" dirty="0"/>
          </a:p>
        </p:txBody>
      </p:sp>
    </p:spTree>
    <p:extLst>
      <p:ext uri="{BB962C8B-B14F-4D97-AF65-F5344CB8AC3E}">
        <p14:creationId xmlns:p14="http://schemas.microsoft.com/office/powerpoint/2010/main" val="4078593821"/>
      </p:ext>
    </p:extLst>
  </p:cSld>
  <p:clrMapOvr>
    <a:masterClrMapping/>
  </p:clrMapOvr>
  <mc:AlternateContent xmlns:mc="http://schemas.openxmlformats.org/markup-compatibility/2006" xmlns:p14="http://schemas.microsoft.com/office/powerpoint/2010/main">
    <mc:Choice Requires="p14">
      <p:transition spd="med" p14:dur="700" advTm="18007">
        <p:fade/>
      </p:transition>
    </mc:Choice>
    <mc:Fallback xmlns="">
      <p:transition spd="med" advTm="18007">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r>
              <a:rPr lang="ja-JP" altLang="en-US" sz="5400" u="sng" dirty="0"/>
              <a:t>提出期限</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endParaRPr lang="ja-JP" altLang="ja-JP" sz="5400" dirty="0"/>
          </a:p>
          <a:p>
            <a:pPr marL="0" indent="0" rtl="0">
              <a:buNone/>
            </a:pPr>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916832"/>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None/>
            </a:pPr>
            <a:r>
              <a:rPr lang="ja-JP" altLang="en-US" sz="4800" u="sng" dirty="0">
                <a:solidFill>
                  <a:srgbClr val="FF0000"/>
                </a:solidFill>
              </a:rPr>
              <a:t>５月２</a:t>
            </a:r>
            <a:r>
              <a:rPr lang="en-US" altLang="ja-JP" sz="4800" u="sng" dirty="0">
                <a:solidFill>
                  <a:srgbClr val="FF0000"/>
                </a:solidFill>
              </a:rPr>
              <a:t>5</a:t>
            </a:r>
            <a:r>
              <a:rPr lang="ja-JP" altLang="en-US" sz="4800" u="sng" dirty="0">
                <a:solidFill>
                  <a:srgbClr val="FF0000"/>
                </a:solidFill>
              </a:rPr>
              <a:t>日までに</a:t>
            </a:r>
            <a:endParaRPr lang="en-US" altLang="ja-JP" sz="4800" u="sng" dirty="0">
              <a:solidFill>
                <a:srgbClr val="FF0000"/>
              </a:solidFill>
            </a:endParaRPr>
          </a:p>
          <a:p>
            <a:pPr marL="0" indent="0">
              <a:buNone/>
            </a:pPr>
            <a:r>
              <a:rPr lang="ja-JP" altLang="en-US" sz="4800" dirty="0"/>
              <a:t>①</a:t>
            </a:r>
            <a:r>
              <a:rPr lang="ja-JP" altLang="en-US" sz="4800" u="sng" dirty="0"/>
              <a:t>給付奨学金確認書</a:t>
            </a:r>
            <a:endParaRPr lang="en-US" altLang="ja-JP" sz="4800" u="sng" dirty="0"/>
          </a:p>
          <a:p>
            <a:pPr marL="0" indent="0">
              <a:buNone/>
            </a:pPr>
            <a:r>
              <a:rPr lang="ja-JP" altLang="en-US" sz="4800" u="sng" dirty="0"/>
              <a:t>②スカラネット入力準備用紙</a:t>
            </a:r>
            <a:endParaRPr lang="en-US" altLang="ja-JP" sz="4800" u="sng" dirty="0"/>
          </a:p>
          <a:p>
            <a:pPr marL="0" indent="0">
              <a:buNone/>
            </a:pPr>
            <a:r>
              <a:rPr lang="ja-JP" altLang="en-US" sz="3600" dirty="0"/>
              <a:t>を記入し、下記宛に郵送して下さい。</a:t>
            </a:r>
            <a:endParaRPr lang="en-US" altLang="ja-JP" sz="3600" dirty="0"/>
          </a:p>
          <a:p>
            <a:pPr marL="0" indent="0">
              <a:buNone/>
            </a:pPr>
            <a:r>
              <a:rPr lang="en-US" altLang="ja-JP" dirty="0"/>
              <a:t>【</a:t>
            </a:r>
            <a:r>
              <a:rPr lang="zh-CN" altLang="en-US" dirty="0"/>
              <a:t>〒</a:t>
            </a:r>
            <a:r>
              <a:rPr lang="en-US" altLang="zh-CN" dirty="0"/>
              <a:t>160-0023</a:t>
            </a:r>
            <a:r>
              <a:rPr lang="zh-CN" altLang="en-US" dirty="0"/>
              <a:t>東京都新宿区西新宿</a:t>
            </a:r>
            <a:r>
              <a:rPr lang="en-US" altLang="zh-CN" dirty="0"/>
              <a:t>7-11-1</a:t>
            </a:r>
            <a:r>
              <a:rPr lang="zh-CN" altLang="en-US" dirty="0"/>
              <a:t>宝塚大学</a:t>
            </a:r>
            <a:r>
              <a:rPr lang="ja-JP" altLang="en-US" dirty="0"/>
              <a:t>　学務課奨学金担当宛</a:t>
            </a:r>
            <a:r>
              <a:rPr lang="en-US" altLang="ja-JP" dirty="0"/>
              <a:t>】</a:t>
            </a:r>
            <a:endParaRPr lang="en-US" altLang="ja-JP" sz="3200" dirty="0"/>
          </a:p>
          <a:p>
            <a:pPr marL="0" indent="0">
              <a:buFont typeface="Wingdings" pitchFamily="2" charset="2"/>
              <a:buNone/>
            </a:pPr>
            <a:endParaRPr lang="en-US" altLang="ja-JP" sz="4800" dirty="0"/>
          </a:p>
          <a:p>
            <a:pPr marL="0" indent="0">
              <a:buFont typeface="Wingdings" pitchFamily="2" charset="2"/>
              <a:buNone/>
            </a:pPr>
            <a:endParaRPr lang="ja-JP" altLang="ja-JP" sz="4800" dirty="0"/>
          </a:p>
          <a:p>
            <a:endParaRPr lang="ja-JP" altLang="en-US" sz="5400" dirty="0"/>
          </a:p>
        </p:txBody>
      </p:sp>
    </p:spTree>
    <p:extLst>
      <p:ext uri="{BB962C8B-B14F-4D97-AF65-F5344CB8AC3E}">
        <p14:creationId xmlns:p14="http://schemas.microsoft.com/office/powerpoint/2010/main" val="1612213949"/>
      </p:ext>
    </p:extLst>
  </p:cSld>
  <p:clrMapOvr>
    <a:masterClrMapping/>
  </p:clrMapOvr>
  <mc:AlternateContent xmlns:mc="http://schemas.openxmlformats.org/markup-compatibility/2006" xmlns:p14="http://schemas.microsoft.com/office/powerpoint/2010/main">
    <mc:Choice Requires="p14">
      <p:transition spd="med" p14:dur="700" advTm="15564">
        <p:fade/>
      </p:transition>
    </mc:Choice>
    <mc:Fallback xmlns="">
      <p:transition spd="med" advTm="15564">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r>
              <a:rPr lang="ja-JP" altLang="en-US" sz="5400" u="sng" dirty="0"/>
              <a:t>提出後</a:t>
            </a:r>
            <a:br>
              <a:rPr lang="en-US" altLang="ja-JP" sz="5400" u="sng" dirty="0"/>
            </a:br>
            <a:endParaRPr lang="ja-JP" altLang="en-US" sz="5400" u="sng" dirty="0"/>
          </a:p>
        </p:txBody>
      </p:sp>
      <p:sp>
        <p:nvSpPr>
          <p:cNvPr id="2" name="コンテンツ プレースホルダー 1"/>
          <p:cNvSpPr>
            <a:spLocks noGrp="1"/>
          </p:cNvSpPr>
          <p:nvPr>
            <p:ph idx="1"/>
          </p:nvPr>
        </p:nvSpPr>
        <p:spPr>
          <a:xfrm>
            <a:off x="261764" y="1844824"/>
            <a:ext cx="11927061" cy="3697465"/>
          </a:xfrm>
        </p:spPr>
        <p:txBody>
          <a:bodyPr rtlCol="0">
            <a:normAutofit/>
          </a:bodyPr>
          <a:lstStyle/>
          <a:p>
            <a:pPr marL="0" lvl="0" indent="0">
              <a:buNone/>
            </a:pPr>
            <a:r>
              <a:rPr lang="ja-JP" altLang="ja-JP" sz="5400" b="1" dirty="0"/>
              <a:t>識別番号の配布</a:t>
            </a:r>
            <a:r>
              <a:rPr lang="ja-JP" altLang="en-US" sz="5400" b="1" dirty="0"/>
              <a:t>いたしますので、その後</a:t>
            </a:r>
            <a:endParaRPr lang="ja-JP" altLang="ja-JP" sz="5400" dirty="0"/>
          </a:p>
          <a:p>
            <a:pPr marL="0" lvl="0" indent="0">
              <a:buNone/>
            </a:pPr>
            <a:r>
              <a:rPr lang="ja-JP" altLang="ja-JP" sz="5400" b="1" dirty="0"/>
              <a:t>スカラネットでの申込入力</a:t>
            </a:r>
            <a:r>
              <a:rPr lang="ja-JP" altLang="en-US" sz="5400" dirty="0"/>
              <a:t>、</a:t>
            </a:r>
            <a:endParaRPr lang="en-US" altLang="ja-JP" sz="5400" dirty="0"/>
          </a:p>
          <a:p>
            <a:pPr marL="0" lvl="0" indent="0">
              <a:buNone/>
            </a:pPr>
            <a:r>
              <a:rPr lang="ja-JP" altLang="ja-JP" sz="5400" b="1" dirty="0"/>
              <a:t>マイナンバーの送付</a:t>
            </a:r>
            <a:r>
              <a:rPr lang="ja-JP" altLang="en-US" sz="5400" b="1" dirty="0"/>
              <a:t>を行います</a:t>
            </a:r>
            <a:endParaRPr lang="en-US" altLang="ja-JP" sz="5400" b="1" dirty="0"/>
          </a:p>
          <a:p>
            <a:pPr marL="0" lvl="0" indent="0">
              <a:buNone/>
            </a:pPr>
            <a:endParaRPr lang="ja-JP" altLang="ja-JP" sz="5400" dirty="0"/>
          </a:p>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261764" y="1916832"/>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4800" dirty="0"/>
          </a:p>
          <a:p>
            <a:pPr marL="0" indent="0">
              <a:buFont typeface="Wingdings" pitchFamily="2" charset="2"/>
              <a:buNone/>
            </a:pPr>
            <a:endParaRPr lang="ja-JP" altLang="ja-JP" sz="4800" dirty="0"/>
          </a:p>
          <a:p>
            <a:endParaRPr lang="ja-JP" altLang="en-US" sz="5400" dirty="0"/>
          </a:p>
        </p:txBody>
      </p:sp>
    </p:spTree>
    <p:extLst>
      <p:ext uri="{BB962C8B-B14F-4D97-AF65-F5344CB8AC3E}">
        <p14:creationId xmlns:p14="http://schemas.microsoft.com/office/powerpoint/2010/main" val="1000303085"/>
      </p:ext>
    </p:extLst>
  </p:cSld>
  <p:clrMapOvr>
    <a:masterClrMapping/>
  </p:clrMapOvr>
  <mc:AlternateContent xmlns:mc="http://schemas.openxmlformats.org/markup-compatibility/2006" xmlns:p14="http://schemas.microsoft.com/office/powerpoint/2010/main">
    <mc:Choice Requires="p14">
      <p:transition spd="med" p14:dur="700" advTm="23545">
        <p:fade/>
      </p:transition>
    </mc:Choice>
    <mc:Fallback xmlns="">
      <p:transition spd="med" advTm="23545">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br>
              <a:rPr lang="en-US" altLang="ja-JP" sz="5400" u="sng" dirty="0"/>
            </a:br>
            <a:r>
              <a:rPr lang="ja-JP" altLang="ja-JP" sz="4900" b="1" dirty="0"/>
              <a:t>次年度も継続するための手続き</a:t>
            </a:r>
            <a:br>
              <a:rPr lang="ja-JP" altLang="ja-JP" dirty="0"/>
            </a:br>
            <a:endParaRPr lang="ja-JP" altLang="en-US" sz="5400" u="sng" dirty="0"/>
          </a:p>
        </p:txBody>
      </p:sp>
      <p:sp>
        <p:nvSpPr>
          <p:cNvPr id="2" name="コンテンツ プレースホルダー 1"/>
          <p:cNvSpPr>
            <a:spLocks noGrp="1"/>
          </p:cNvSpPr>
          <p:nvPr>
            <p:ph idx="1"/>
          </p:nvPr>
        </p:nvSpPr>
        <p:spPr>
          <a:xfrm>
            <a:off x="261764" y="1844824"/>
            <a:ext cx="11927061" cy="3697465"/>
          </a:xfrm>
        </p:spPr>
        <p:txBody>
          <a:bodyPr rtlCol="0">
            <a:normAutofit/>
          </a:bodyPr>
          <a:lstStyle/>
          <a:p>
            <a:pPr marL="0" indent="0">
              <a:buNone/>
            </a:pPr>
            <a:r>
              <a:rPr lang="ja-JP" altLang="en-US" sz="4800" b="1" dirty="0"/>
              <a:t>①</a:t>
            </a:r>
            <a:r>
              <a:rPr lang="ja-JP" altLang="ja-JP" sz="4800" b="1" dirty="0"/>
              <a:t>適格認定</a:t>
            </a:r>
            <a:r>
              <a:rPr lang="en-US" altLang="ja-JP" sz="4800" b="1" dirty="0"/>
              <a:t>(</a:t>
            </a:r>
            <a:r>
              <a:rPr lang="ja-JP" altLang="ja-JP" sz="4800" b="1" dirty="0"/>
              <a:t>家計</a:t>
            </a:r>
            <a:r>
              <a:rPr lang="en-US" altLang="ja-JP" sz="4800" b="1" dirty="0"/>
              <a:t>)</a:t>
            </a:r>
            <a:endParaRPr lang="ja-JP" altLang="ja-JP" sz="4800" dirty="0"/>
          </a:p>
          <a:p>
            <a:pPr marL="0" indent="0">
              <a:buNone/>
            </a:pPr>
            <a:r>
              <a:rPr lang="ja-JP" altLang="en-US" sz="4800" b="1" dirty="0"/>
              <a:t>②</a:t>
            </a:r>
            <a:r>
              <a:rPr lang="ja-JP" altLang="ja-JP" sz="4800" b="1" dirty="0"/>
              <a:t>適格認定</a:t>
            </a:r>
            <a:r>
              <a:rPr lang="en-US" altLang="ja-JP" sz="4800" b="1" dirty="0"/>
              <a:t>(</a:t>
            </a:r>
            <a:r>
              <a:rPr lang="ja-JP" altLang="ja-JP" sz="4800" b="1" dirty="0"/>
              <a:t>学業</a:t>
            </a:r>
            <a:r>
              <a:rPr lang="en-US" altLang="ja-JP" sz="4800" b="1" dirty="0"/>
              <a:t>)</a:t>
            </a:r>
          </a:p>
          <a:p>
            <a:pPr marL="0" indent="0">
              <a:buNone/>
            </a:pPr>
            <a:r>
              <a:rPr lang="ja-JP" altLang="en-US" sz="4800" b="1" dirty="0"/>
              <a:t>③</a:t>
            </a:r>
            <a:r>
              <a:rPr lang="ja-JP" altLang="ja-JP" sz="4800" b="1" dirty="0"/>
              <a:t>在籍報告</a:t>
            </a:r>
            <a:endParaRPr lang="ja-JP" altLang="ja-JP" sz="4800" dirty="0"/>
          </a:p>
          <a:p>
            <a:pPr marL="0" indent="0">
              <a:buNone/>
            </a:pPr>
            <a:endParaRPr lang="ja-JP" altLang="ja-JP" dirty="0"/>
          </a:p>
          <a:p>
            <a:endParaRPr lang="ja-JP" altLang="ja-JP" dirty="0"/>
          </a:p>
          <a:p>
            <a:pPr marL="0" lvl="0" indent="0">
              <a:buNone/>
            </a:pPr>
            <a:endParaRPr lang="en-US" altLang="ja-JP" sz="5400" b="1" dirty="0"/>
          </a:p>
          <a:p>
            <a:pPr marL="0" lvl="0" indent="0">
              <a:buNone/>
            </a:pPr>
            <a:endParaRPr lang="ja-JP" altLang="ja-JP" sz="5400" dirty="0"/>
          </a:p>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1413892" y="1772816"/>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4800" dirty="0"/>
          </a:p>
          <a:p>
            <a:pPr marL="0" indent="0">
              <a:buFont typeface="Wingdings" pitchFamily="2" charset="2"/>
              <a:buNone/>
            </a:pPr>
            <a:endParaRPr lang="ja-JP" altLang="ja-JP" sz="4800" dirty="0"/>
          </a:p>
          <a:p>
            <a:endParaRPr lang="ja-JP" altLang="en-US" sz="5400" dirty="0"/>
          </a:p>
        </p:txBody>
      </p:sp>
    </p:spTree>
    <p:extLst>
      <p:ext uri="{BB962C8B-B14F-4D97-AF65-F5344CB8AC3E}">
        <p14:creationId xmlns:p14="http://schemas.microsoft.com/office/powerpoint/2010/main" val="2386929791"/>
      </p:ext>
    </p:extLst>
  </p:cSld>
  <p:clrMapOvr>
    <a:masterClrMapping/>
  </p:clrMapOvr>
  <mc:AlternateContent xmlns:mc="http://schemas.openxmlformats.org/markup-compatibility/2006" xmlns:p14="http://schemas.microsoft.com/office/powerpoint/2010/main">
    <mc:Choice Requires="p14">
      <p:transition spd="med" p14:dur="700" advTm="13079">
        <p:fade/>
      </p:transition>
    </mc:Choice>
    <mc:Fallback xmlns="">
      <p:transition spd="med" advTm="13079">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en-US" altLang="ja-JP" sz="5400" b="1" dirty="0"/>
              <a:t>5.</a:t>
            </a:r>
            <a:r>
              <a:rPr lang="ja-JP" altLang="en-US" sz="5400" b="1" dirty="0"/>
              <a:t>授業料減免について</a:t>
            </a:r>
            <a:endParaRPr kumimoji="1" lang="ja-JP" altLang="en-US" sz="5400" dirty="0"/>
          </a:p>
        </p:txBody>
      </p:sp>
    </p:spTree>
    <p:extLst>
      <p:ext uri="{BB962C8B-B14F-4D97-AF65-F5344CB8AC3E}">
        <p14:creationId xmlns:p14="http://schemas.microsoft.com/office/powerpoint/2010/main" val="3430133681"/>
      </p:ext>
    </p:extLst>
  </p:cSld>
  <p:clrMapOvr>
    <a:masterClrMapping/>
  </p:clrMapOvr>
  <mc:AlternateContent xmlns:mc="http://schemas.openxmlformats.org/markup-compatibility/2006" xmlns:p14="http://schemas.microsoft.com/office/powerpoint/2010/main">
    <mc:Choice Requires="p14">
      <p:transition spd="med" p14:dur="700" advTm="4815">
        <p:fade/>
      </p:transition>
    </mc:Choice>
    <mc:Fallback xmlns="">
      <p:transition spd="med" advTm="4815">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7788" y="1066056"/>
            <a:ext cx="10873208" cy="1066800"/>
          </a:xfrm>
        </p:spPr>
        <p:txBody>
          <a:bodyPr rtlCol="0">
            <a:normAutofit fontScale="90000"/>
          </a:bodyPr>
          <a:lstStyle/>
          <a:p>
            <a:br>
              <a:rPr lang="ja-JP" altLang="ja-JP" dirty="0"/>
            </a:br>
            <a:endParaRPr lang="ja-JP" altLang="en-US" sz="5400" u="sng" dirty="0"/>
          </a:p>
        </p:txBody>
      </p:sp>
      <p:sp>
        <p:nvSpPr>
          <p:cNvPr id="2" name="コンテンツ プレースホルダー 1"/>
          <p:cNvSpPr>
            <a:spLocks noGrp="1"/>
          </p:cNvSpPr>
          <p:nvPr>
            <p:ph idx="1"/>
          </p:nvPr>
        </p:nvSpPr>
        <p:spPr>
          <a:xfrm>
            <a:off x="240731" y="1196752"/>
            <a:ext cx="11927061" cy="3697465"/>
          </a:xfrm>
        </p:spPr>
        <p:txBody>
          <a:bodyPr rtlCol="0">
            <a:normAutofit fontScale="92500" lnSpcReduction="10000"/>
          </a:bodyPr>
          <a:lstStyle/>
          <a:p>
            <a:pPr marL="0" indent="0">
              <a:buNone/>
            </a:pPr>
            <a:r>
              <a:rPr lang="ja-JP" altLang="ja-JP" sz="4400" b="1" dirty="0"/>
              <a:t>給付型奨学金の対象者は</a:t>
            </a:r>
            <a:endParaRPr lang="en-US" altLang="ja-JP" sz="4400" b="1" dirty="0"/>
          </a:p>
          <a:p>
            <a:pPr marL="0" indent="0">
              <a:buNone/>
            </a:pPr>
            <a:r>
              <a:rPr lang="ja-JP" altLang="ja-JP" sz="4400" b="1" dirty="0"/>
              <a:t>授業料の減免についても申し込みがで</a:t>
            </a:r>
            <a:r>
              <a:rPr lang="ja-JP" altLang="en-US" sz="4400" b="1" dirty="0"/>
              <a:t>きます</a:t>
            </a:r>
            <a:r>
              <a:rPr lang="ja-JP" altLang="ja-JP" sz="4400" b="1" dirty="0"/>
              <a:t>。</a:t>
            </a:r>
            <a:endParaRPr lang="en-US" altLang="ja-JP" sz="4400" b="1" dirty="0"/>
          </a:p>
          <a:p>
            <a:pPr marL="0" indent="0">
              <a:buNone/>
            </a:pPr>
            <a:r>
              <a:rPr lang="ja-JP" altLang="ja-JP" sz="4400" b="1" dirty="0"/>
              <a:t>対象者は別途、</a:t>
            </a:r>
            <a:r>
              <a:rPr lang="ja-JP" altLang="en-US" sz="4400" b="1" dirty="0"/>
              <a:t>手続きを行います。</a:t>
            </a:r>
            <a:endParaRPr lang="en-US" altLang="ja-JP" sz="4400" b="1" dirty="0"/>
          </a:p>
          <a:p>
            <a:pPr marL="0" indent="0">
              <a:buNone/>
            </a:pPr>
            <a:endParaRPr lang="en-US" altLang="ja-JP" sz="4400" b="1" dirty="0"/>
          </a:p>
          <a:p>
            <a:pPr marL="0" indent="0">
              <a:buNone/>
            </a:pPr>
            <a:r>
              <a:rPr lang="ja-JP" altLang="en-US" sz="4400" b="1" dirty="0">
                <a:solidFill>
                  <a:srgbClr val="00B0F0"/>
                </a:solidFill>
              </a:rPr>
              <a:t>手続きについては追ってご連絡します。</a:t>
            </a:r>
            <a:endParaRPr lang="ja-JP" altLang="ja-JP" sz="4400" dirty="0">
              <a:solidFill>
                <a:srgbClr val="00B0F0"/>
              </a:solidFill>
            </a:endParaRPr>
          </a:p>
          <a:p>
            <a:pPr marL="0" indent="0">
              <a:buNone/>
            </a:pPr>
            <a:endParaRPr lang="ja-JP" altLang="ja-JP" dirty="0"/>
          </a:p>
          <a:p>
            <a:pPr marL="0" lvl="0" indent="0">
              <a:buNone/>
            </a:pPr>
            <a:endParaRPr lang="en-US" altLang="ja-JP" sz="5400" b="1" dirty="0"/>
          </a:p>
          <a:p>
            <a:pPr marL="0" lvl="0" indent="0">
              <a:buNone/>
            </a:pPr>
            <a:endParaRPr lang="ja-JP" altLang="ja-JP" sz="5400" dirty="0"/>
          </a:p>
          <a:p>
            <a:pPr marL="0" indent="0">
              <a:buNone/>
            </a:pPr>
            <a:endParaRPr lang="ja-JP" altLang="ja-JP" sz="5400" dirty="0"/>
          </a:p>
          <a:p>
            <a:pPr rtl="0"/>
            <a:endParaRPr lang="ja-JP" altLang="en-US" sz="5400" dirty="0"/>
          </a:p>
        </p:txBody>
      </p:sp>
      <p:sp>
        <p:nvSpPr>
          <p:cNvPr id="4" name="コンテンツ プレースホルダー 1">
            <a:extLst>
              <a:ext uri="{FF2B5EF4-FFF2-40B4-BE49-F238E27FC236}">
                <a16:creationId xmlns:a16="http://schemas.microsoft.com/office/drawing/2014/main" id="{693A17EE-BB11-4A14-93A0-87EDD7A2FD9C}"/>
              </a:ext>
            </a:extLst>
          </p:cNvPr>
          <p:cNvSpPr txBox="1">
            <a:spLocks/>
          </p:cNvSpPr>
          <p:nvPr/>
        </p:nvSpPr>
        <p:spPr>
          <a:xfrm>
            <a:off x="1413892" y="1772816"/>
            <a:ext cx="12450588" cy="6721800"/>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Font typeface="Wingdings" pitchFamily="2" charset="2"/>
              <a:buNone/>
            </a:pPr>
            <a:endParaRPr lang="en-US" altLang="ja-JP" sz="4800" dirty="0"/>
          </a:p>
          <a:p>
            <a:pPr marL="0" indent="0">
              <a:buFont typeface="Wingdings" pitchFamily="2" charset="2"/>
              <a:buNone/>
            </a:pPr>
            <a:endParaRPr lang="ja-JP" altLang="ja-JP" sz="4800" dirty="0"/>
          </a:p>
          <a:p>
            <a:endParaRPr lang="ja-JP" altLang="en-US" sz="5400" dirty="0"/>
          </a:p>
        </p:txBody>
      </p:sp>
    </p:spTree>
    <p:extLst>
      <p:ext uri="{BB962C8B-B14F-4D97-AF65-F5344CB8AC3E}">
        <p14:creationId xmlns:p14="http://schemas.microsoft.com/office/powerpoint/2010/main" val="1594148292"/>
      </p:ext>
    </p:extLst>
  </p:cSld>
  <p:clrMapOvr>
    <a:masterClrMapping/>
  </p:clrMapOvr>
  <mc:AlternateContent xmlns:mc="http://schemas.openxmlformats.org/markup-compatibility/2006" xmlns:p14="http://schemas.microsoft.com/office/powerpoint/2010/main">
    <mc:Choice Requires="p14">
      <p:transition spd="med" p14:dur="700" advTm="15560">
        <p:fade/>
      </p:transition>
    </mc:Choice>
    <mc:Fallback xmlns="">
      <p:transition spd="med" advTm="1556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en-US" altLang="ja-JP" sz="5400" b="1" dirty="0"/>
              <a:t>6.</a:t>
            </a:r>
            <a:r>
              <a:rPr lang="ja-JP" altLang="en-US" sz="5400" b="1" dirty="0"/>
              <a:t>申込期日について</a:t>
            </a:r>
            <a:endParaRPr kumimoji="1" lang="ja-JP" altLang="en-US" sz="5400" dirty="0"/>
          </a:p>
        </p:txBody>
      </p:sp>
    </p:spTree>
    <p:extLst>
      <p:ext uri="{BB962C8B-B14F-4D97-AF65-F5344CB8AC3E}">
        <p14:creationId xmlns:p14="http://schemas.microsoft.com/office/powerpoint/2010/main" val="4141217880"/>
      </p:ext>
    </p:extLst>
  </p:cSld>
  <p:clrMapOvr>
    <a:masterClrMapping/>
  </p:clrMapOvr>
  <mc:AlternateContent xmlns:mc="http://schemas.openxmlformats.org/markup-compatibility/2006" xmlns:p14="http://schemas.microsoft.com/office/powerpoint/2010/main">
    <mc:Choice Requires="p14">
      <p:transition spd="med" p14:dur="700" advTm="2676">
        <p:fade/>
      </p:transition>
    </mc:Choice>
    <mc:Fallback xmlns="">
      <p:transition spd="med" advTm="2676">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5780" y="1052736"/>
            <a:ext cx="9143538" cy="1066800"/>
          </a:xfrm>
        </p:spPr>
        <p:txBody>
          <a:bodyPr>
            <a:normAutofit/>
          </a:bodyPr>
          <a:lstStyle/>
          <a:p>
            <a:r>
              <a:rPr lang="ja-JP" altLang="en-US" sz="5400" dirty="0">
                <a:highlight>
                  <a:srgbClr val="FFFF00"/>
                </a:highlight>
              </a:rPr>
              <a:t>締め切り厳守</a:t>
            </a:r>
            <a:endParaRPr kumimoji="1" lang="ja-JP" altLang="en-US" sz="5400" dirty="0">
              <a:highlight>
                <a:srgbClr val="FFFF00"/>
              </a:highlight>
            </a:endParaRPr>
          </a:p>
        </p:txBody>
      </p:sp>
      <p:sp>
        <p:nvSpPr>
          <p:cNvPr id="3" name="タイトル 1">
            <a:extLst>
              <a:ext uri="{FF2B5EF4-FFF2-40B4-BE49-F238E27FC236}">
                <a16:creationId xmlns:a16="http://schemas.microsoft.com/office/drawing/2014/main" id="{9BEF3F1C-7FEC-4CC6-9701-1EC5B67F6195}"/>
              </a:ext>
            </a:extLst>
          </p:cNvPr>
          <p:cNvSpPr txBox="1">
            <a:spLocks/>
          </p:cNvSpPr>
          <p:nvPr/>
        </p:nvSpPr>
        <p:spPr>
          <a:xfrm>
            <a:off x="549796" y="1916832"/>
            <a:ext cx="11953328" cy="2664296"/>
          </a:xfrm>
          <a:prstGeom prst="rect">
            <a:avLst/>
          </a:prstGeom>
        </p:spPr>
        <p:txBody>
          <a:bodyPr vert="horz" lIns="91440" tIns="45720" rIns="91440" bIns="45720" rtlCol="0" anchor="b">
            <a:normAutofit fontScale="47500" lnSpcReduction="20000"/>
          </a:bodyPr>
          <a:lstStyle>
            <a:lvl1pPr algn="l" defTabSz="914400" rtl="0" eaLnBrk="1" latinLnBrk="0" hangingPunct="1">
              <a:lnSpc>
                <a:spcPct val="90000"/>
              </a:lnSpc>
              <a:spcBef>
                <a:spcPct val="0"/>
              </a:spcBef>
              <a:buNone/>
              <a:defRPr kumimoji="1" sz="3200" kern="1200">
                <a:solidFill>
                  <a:schemeClr val="accent1">
                    <a:lumMod val="50000"/>
                  </a:schemeClr>
                </a:solidFill>
                <a:latin typeface="Meiryo UI" panose="020B0604030504040204" pitchFamily="34" charset="-128"/>
                <a:ea typeface="Meiryo UI" panose="020B0604030504040204" pitchFamily="34" charset="-128"/>
                <a:cs typeface="+mj-cs"/>
              </a:defRPr>
            </a:lvl1pPr>
          </a:lstStyle>
          <a:p>
            <a:pPr>
              <a:lnSpc>
                <a:spcPct val="170000"/>
              </a:lnSpc>
            </a:pPr>
            <a:r>
              <a:rPr lang="ja-JP" altLang="en-US" sz="5400" dirty="0"/>
              <a:t>５月２</a:t>
            </a:r>
            <a:r>
              <a:rPr lang="en-US" altLang="ja-JP" sz="5400" dirty="0"/>
              <a:t>5</a:t>
            </a:r>
            <a:r>
              <a:rPr lang="ja-JP" altLang="en-US" sz="5400" dirty="0"/>
              <a:t>日までに必要書類を下記宛に郵送してください。</a:t>
            </a:r>
            <a:endParaRPr lang="en-US" altLang="ja-JP" sz="5400" dirty="0"/>
          </a:p>
          <a:p>
            <a:pPr>
              <a:lnSpc>
                <a:spcPct val="170000"/>
              </a:lnSpc>
            </a:pPr>
            <a:r>
              <a:rPr lang="en-US" altLang="ja-JP" sz="5400" dirty="0"/>
              <a:t>【</a:t>
            </a:r>
            <a:r>
              <a:rPr lang="zh-CN" altLang="en-US" sz="5400" dirty="0"/>
              <a:t>〒</a:t>
            </a:r>
            <a:r>
              <a:rPr lang="en-US" altLang="zh-CN" sz="5400" dirty="0"/>
              <a:t>160-0023</a:t>
            </a:r>
            <a:r>
              <a:rPr lang="zh-CN" altLang="en-US" sz="5400" dirty="0"/>
              <a:t>東京都新宿区西新宿</a:t>
            </a:r>
            <a:r>
              <a:rPr lang="en-US" altLang="zh-CN" sz="5400" dirty="0"/>
              <a:t>7-11-1</a:t>
            </a:r>
            <a:r>
              <a:rPr lang="zh-CN" altLang="en-US" sz="5400" dirty="0"/>
              <a:t>宝塚大学</a:t>
            </a:r>
            <a:r>
              <a:rPr lang="ja-JP" altLang="en-US" sz="5400" dirty="0"/>
              <a:t>　学務課奨学金担当宛</a:t>
            </a:r>
            <a:r>
              <a:rPr lang="en-US" altLang="ja-JP" sz="5400" dirty="0"/>
              <a:t>】</a:t>
            </a:r>
            <a:endParaRPr lang="en-US" altLang="ja-JP" sz="8000" dirty="0"/>
          </a:p>
          <a:p>
            <a:pPr>
              <a:lnSpc>
                <a:spcPct val="170000"/>
              </a:lnSpc>
            </a:pPr>
            <a:r>
              <a:rPr lang="en-US" altLang="ja-JP" sz="5400" dirty="0">
                <a:solidFill>
                  <a:srgbClr val="FF0000"/>
                </a:solidFill>
              </a:rPr>
              <a:t>※</a:t>
            </a:r>
            <a:r>
              <a:rPr lang="ja-JP" altLang="en-US" sz="5400" dirty="0">
                <a:solidFill>
                  <a:srgbClr val="FF0000"/>
                </a:solidFill>
              </a:rPr>
              <a:t>マイナンバー提出書類はまだ送らないでください</a:t>
            </a:r>
            <a:endParaRPr lang="en-US" altLang="ja-JP" sz="5400" dirty="0">
              <a:solidFill>
                <a:srgbClr val="FF0000"/>
              </a:solidFill>
            </a:endParaRPr>
          </a:p>
        </p:txBody>
      </p:sp>
    </p:spTree>
    <p:extLst>
      <p:ext uri="{BB962C8B-B14F-4D97-AF65-F5344CB8AC3E}">
        <p14:creationId xmlns:p14="http://schemas.microsoft.com/office/powerpoint/2010/main" val="1404929642"/>
      </p:ext>
    </p:extLst>
  </p:cSld>
  <p:clrMapOvr>
    <a:masterClrMapping/>
  </p:clrMapOvr>
  <mc:AlternateContent xmlns:mc="http://schemas.openxmlformats.org/markup-compatibility/2006" xmlns:p14="http://schemas.microsoft.com/office/powerpoint/2010/main">
    <mc:Choice Requires="p14">
      <p:transition spd="med" p14:dur="700" advTm="8632">
        <p:fade/>
      </p:transition>
    </mc:Choice>
    <mc:Fallback xmlns="">
      <p:transition spd="med" advTm="8632">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円/楕円 6"/>
          <p:cNvSpPr/>
          <p:nvPr/>
        </p:nvSpPr>
        <p:spPr>
          <a:xfrm>
            <a:off x="461980" y="2033972"/>
            <a:ext cx="1224136" cy="50405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err="1"/>
          </a:p>
        </p:txBody>
      </p:sp>
      <p:sp>
        <p:nvSpPr>
          <p:cNvPr id="3" name="タイトル 2"/>
          <p:cNvSpPr>
            <a:spLocks noGrp="1"/>
          </p:cNvSpPr>
          <p:nvPr>
            <p:ph type="title"/>
          </p:nvPr>
        </p:nvSpPr>
        <p:spPr>
          <a:xfrm>
            <a:off x="837828" y="609600"/>
            <a:ext cx="9828586" cy="1066800"/>
          </a:xfrm>
        </p:spPr>
        <p:txBody>
          <a:bodyPr rtlCol="0">
            <a:normAutofit fontScale="90000"/>
          </a:bodyPr>
          <a:lstStyle/>
          <a:p>
            <a:pPr rtl="0"/>
            <a:r>
              <a:rPr lang="ja-JP" altLang="en-US" sz="4000" dirty="0"/>
              <a:t>２０２０年４月から修学支援新制度がスタート</a:t>
            </a:r>
            <a:r>
              <a:rPr lang="ja-JP" altLang="en-US" dirty="0"/>
              <a:t>！</a:t>
            </a:r>
            <a:endParaRPr lang="ja-JP" altLang="en-US" dirty="0">
              <a:latin typeface="Meiryo UI" panose="020B0604030504040204" pitchFamily="34" charset="-128"/>
              <a:ea typeface="Meiryo UI" panose="020B0604030504040204" pitchFamily="34" charset="-128"/>
            </a:endParaRPr>
          </a:p>
        </p:txBody>
      </p:sp>
      <p:sp>
        <p:nvSpPr>
          <p:cNvPr id="2" name="コンテンツ プレースホルダー 1"/>
          <p:cNvSpPr>
            <a:spLocks noGrp="1"/>
          </p:cNvSpPr>
          <p:nvPr>
            <p:ph idx="1"/>
          </p:nvPr>
        </p:nvSpPr>
        <p:spPr>
          <a:xfrm>
            <a:off x="981844" y="2033972"/>
            <a:ext cx="9143538" cy="3697465"/>
          </a:xfrm>
        </p:spPr>
        <p:txBody>
          <a:bodyPr rtlCol="0"/>
          <a:lstStyle/>
          <a:p>
            <a:pPr marL="0" indent="0" rtl="0">
              <a:buNone/>
            </a:pPr>
            <a:endParaRPr lang="en-US" altLang="ja-JP" dirty="0">
              <a:latin typeface="Meiryo UI" panose="020B0604030504040204" pitchFamily="34" charset="-128"/>
              <a:ea typeface="Meiryo UI" panose="020B0604030504040204" pitchFamily="34" charset="-128"/>
            </a:endParaRPr>
          </a:p>
          <a:p>
            <a:pPr marL="0" indent="0" rtl="0">
              <a:buNone/>
            </a:pPr>
            <a:endParaRPr lang="ja-JP" altLang="en-US" dirty="0">
              <a:latin typeface="Meiryo UI" panose="020B0604030504040204" pitchFamily="34" charset="-128"/>
              <a:ea typeface="Meiryo UI" panose="020B0604030504040204" pitchFamily="34" charset="-128"/>
            </a:endParaRPr>
          </a:p>
        </p:txBody>
      </p:sp>
      <p:sp>
        <p:nvSpPr>
          <p:cNvPr id="4" name="テキスト プレースホルダー 7"/>
          <p:cNvSpPr txBox="1">
            <a:spLocks/>
          </p:cNvSpPr>
          <p:nvPr/>
        </p:nvSpPr>
        <p:spPr>
          <a:xfrm>
            <a:off x="1539575" y="5715000"/>
            <a:ext cx="9126838" cy="533400"/>
          </a:xfrm>
          <a:prstGeom prst="rect">
            <a:avLst/>
          </a:prstGeom>
        </p:spPr>
        <p:txBody>
          <a:bodyPr rtlCol="0" anchor="b">
            <a:normAutofit/>
          </a:bodyPr>
          <a:lstStyle>
            <a:lvl1pPr marL="0" indent="0" algn="l" defTabSz="914400" rtl="0" eaLnBrk="1" latinLnBrk="0" hangingPunct="1">
              <a:lnSpc>
                <a:spcPct val="90000"/>
              </a:lnSpc>
              <a:spcBef>
                <a:spcPts val="1800"/>
              </a:spcBef>
              <a:buClr>
                <a:schemeClr val="tx1"/>
              </a:buClr>
              <a:buSzPct val="80000"/>
              <a:buFont typeface="Wingdings" pitchFamily="2" charset="2"/>
              <a:buNone/>
              <a:defRPr sz="1800" kern="1200">
                <a:solidFill>
                  <a:schemeClr val="tx1"/>
                </a:solidFill>
                <a:latin typeface="+mn-lt"/>
                <a:ea typeface="+mn-ea"/>
                <a:cs typeface="+mn-cs"/>
              </a:defRPr>
            </a:lvl1pPr>
            <a:lvl2pPr marL="320040" indent="0" algn="l" defTabSz="914400" rtl="0" eaLnBrk="1" latinLnBrk="0" hangingPunct="1">
              <a:lnSpc>
                <a:spcPct val="90000"/>
              </a:lnSpc>
              <a:spcBef>
                <a:spcPts val="1000"/>
              </a:spcBef>
              <a:buClr>
                <a:schemeClr val="tx1"/>
              </a:buClr>
              <a:buSzPct val="100000"/>
              <a:buFont typeface="Arial" pitchFamily="34" charset="0"/>
              <a:buNone/>
              <a:defRPr sz="2000" kern="1200">
                <a:solidFill>
                  <a:schemeClr val="tx1"/>
                </a:solidFill>
                <a:latin typeface="+mn-lt"/>
                <a:ea typeface="+mn-ea"/>
                <a:cs typeface="+mn-cs"/>
              </a:defRPr>
            </a:lvl2pPr>
            <a:lvl3pPr marL="594360" indent="0" algn="l" defTabSz="914400" rtl="0" eaLnBrk="1" latinLnBrk="0" hangingPunct="1">
              <a:lnSpc>
                <a:spcPct val="90000"/>
              </a:lnSpc>
              <a:spcBef>
                <a:spcPts val="800"/>
              </a:spcBef>
              <a:buClr>
                <a:schemeClr val="tx1"/>
              </a:buClr>
              <a:buSzPct val="80000"/>
              <a:buFont typeface="Wingdings" pitchFamily="2" charset="2"/>
              <a:buNone/>
              <a:defRPr sz="1800" kern="1200">
                <a:solidFill>
                  <a:schemeClr val="tx1"/>
                </a:solidFill>
                <a:latin typeface="+mn-lt"/>
                <a:ea typeface="+mn-ea"/>
                <a:cs typeface="+mn-cs"/>
              </a:defRPr>
            </a:lvl3pPr>
            <a:lvl4pPr marL="868680" indent="0" algn="l" defTabSz="914400" rtl="0" eaLnBrk="1" latinLnBrk="0" hangingPunct="1">
              <a:lnSpc>
                <a:spcPct val="90000"/>
              </a:lnSpc>
              <a:spcBef>
                <a:spcPts val="800"/>
              </a:spcBef>
              <a:buClr>
                <a:schemeClr val="tx1"/>
              </a:buClr>
              <a:buSzPct val="100000"/>
              <a:buFont typeface="Arial" pitchFamily="34" charset="0"/>
              <a:buNone/>
              <a:defRPr sz="1600" kern="1200">
                <a:solidFill>
                  <a:schemeClr val="tx1"/>
                </a:solidFill>
                <a:latin typeface="+mn-lt"/>
                <a:ea typeface="+mn-ea"/>
                <a:cs typeface="+mn-cs"/>
              </a:defRPr>
            </a:lvl4pPr>
            <a:lvl5pPr marL="1097280" indent="0" algn="l" defTabSz="914400" rtl="0" eaLnBrk="1" latinLnBrk="0" hangingPunct="1">
              <a:lnSpc>
                <a:spcPct val="90000"/>
              </a:lnSpc>
              <a:spcBef>
                <a:spcPts val="800"/>
              </a:spcBef>
              <a:buClr>
                <a:schemeClr val="tx1"/>
              </a:buClr>
              <a:buSzPct val="80000"/>
              <a:buFont typeface="Wingdings" pitchFamily="2" charset="2"/>
              <a:buNone/>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a:lstStyle>
          <a:p>
            <a:pPr rtl="0"/>
            <a:endParaRPr lang="ja-JP" altLang="en-US" sz="1600" dirty="0">
              <a:latin typeface="Meiryo UI" panose="020B0604030504040204" pitchFamily="34" charset="-128"/>
              <a:ea typeface="Meiryo UI" panose="020B0604030504040204" pitchFamily="34" charset="-128"/>
            </a:endParaRPr>
          </a:p>
        </p:txBody>
      </p:sp>
      <p:sp>
        <p:nvSpPr>
          <p:cNvPr id="6" name="コンテンツ プレースホルダー 1"/>
          <p:cNvSpPr txBox="1">
            <a:spLocks/>
          </p:cNvSpPr>
          <p:nvPr/>
        </p:nvSpPr>
        <p:spPr>
          <a:xfrm>
            <a:off x="621804" y="2132856"/>
            <a:ext cx="10729192" cy="3697465"/>
          </a:xfrm>
          <a:prstGeom prst="rect">
            <a:avLst/>
          </a:prstGeom>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eiryo UI" panose="020B0604030504040204" pitchFamily="34" charset="-128"/>
                <a:ea typeface="Meiryo UI" panose="020B0604030504040204" pitchFamily="34" charset="-128"/>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eiryo UI" panose="020B0604030504040204" pitchFamily="34" charset="-128"/>
                <a:ea typeface="Meiryo UI" panose="020B0604030504040204" pitchFamily="34" charset="-128"/>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kumimoji="1"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kumimoji="1" sz="1600" kern="1200">
                <a:solidFill>
                  <a:schemeClr val="tx1"/>
                </a:solidFill>
                <a:latin typeface="+mn-lt"/>
                <a:ea typeface="+mn-ea"/>
                <a:cs typeface="+mn-cs"/>
              </a:defRPr>
            </a:lvl9pPr>
          </a:lstStyle>
          <a:p>
            <a:pPr marL="0" indent="0">
              <a:buNone/>
            </a:pPr>
            <a:r>
              <a:rPr lang="ja-JP" altLang="en-US" noProof="1"/>
              <a:t>趣旨</a:t>
            </a:r>
            <a:endParaRPr lang="en-US" altLang="ja-JP" noProof="1"/>
          </a:p>
          <a:p>
            <a:pPr marL="0" indent="0">
              <a:buNone/>
            </a:pPr>
            <a:r>
              <a:rPr lang="ja-JP" altLang="ja-JP" sz="4000" b="1" dirty="0"/>
              <a:t>意欲と能力のある若者が</a:t>
            </a:r>
            <a:r>
              <a:rPr lang="ja-JP" altLang="en-US" sz="4000" b="1" dirty="0"/>
              <a:t>、</a:t>
            </a:r>
            <a:r>
              <a:rPr lang="ja-JP" altLang="ja-JP" sz="4000" b="1" dirty="0"/>
              <a:t>経済的理由により</a:t>
            </a:r>
            <a:endParaRPr lang="en-US" altLang="ja-JP" sz="4000" b="1" dirty="0"/>
          </a:p>
          <a:p>
            <a:pPr marL="0" indent="0">
              <a:buNone/>
            </a:pPr>
            <a:r>
              <a:rPr lang="ja-JP" altLang="ja-JP" sz="4000" b="1" dirty="0"/>
              <a:t>進学や修学の継続を断念することがないように</a:t>
            </a:r>
            <a:endParaRPr lang="en-US" altLang="ja-JP" sz="4000" b="1" dirty="0"/>
          </a:p>
          <a:p>
            <a:pPr marL="0" indent="0">
              <a:buNone/>
            </a:pPr>
            <a:r>
              <a:rPr lang="ja-JP" altLang="ja-JP" sz="4000" b="1" dirty="0"/>
              <a:t>原則として</a:t>
            </a:r>
            <a:r>
              <a:rPr lang="ja-JP" altLang="ja-JP" sz="4000" b="1" dirty="0">
                <a:solidFill>
                  <a:srgbClr val="FFC000"/>
                </a:solidFill>
              </a:rPr>
              <a:t>返還義務のない奨学金</a:t>
            </a:r>
            <a:r>
              <a:rPr lang="ja-JP" altLang="ja-JP" sz="4000" b="1" dirty="0"/>
              <a:t>を</a:t>
            </a:r>
            <a:endParaRPr lang="en-US" altLang="ja-JP" sz="4000" b="1" dirty="0"/>
          </a:p>
          <a:p>
            <a:pPr marL="0" indent="0">
              <a:buNone/>
            </a:pPr>
            <a:r>
              <a:rPr lang="ja-JP" altLang="ja-JP" sz="4000" b="1" dirty="0"/>
              <a:t>日本学生支援機構が支給する</a:t>
            </a:r>
            <a:endParaRPr lang="ja-JP" altLang="ja-JP" sz="4000" dirty="0"/>
          </a:p>
          <a:p>
            <a:pPr marL="0" indent="0">
              <a:buNone/>
            </a:pPr>
            <a:endParaRPr lang="en-US" altLang="ja-JP" noProof="1"/>
          </a:p>
          <a:p>
            <a:pPr marL="0" indent="0">
              <a:buNone/>
            </a:pPr>
            <a:endParaRPr lang="ja-JP" altLang="en-US" noProof="1"/>
          </a:p>
        </p:txBody>
      </p:sp>
    </p:spTree>
    <p:custDataLst>
      <p:tags r:id="rId1"/>
    </p:custDataLst>
    <p:extLst>
      <p:ext uri="{BB962C8B-B14F-4D97-AF65-F5344CB8AC3E}">
        <p14:creationId xmlns:p14="http://schemas.microsoft.com/office/powerpoint/2010/main" val="1152966011"/>
      </p:ext>
    </p:extLst>
  </p:cSld>
  <p:clrMapOvr>
    <a:masterClrMapping/>
  </p:clrMapOvr>
  <mc:AlternateContent xmlns:mc="http://schemas.openxmlformats.org/markup-compatibility/2006" xmlns:p14="http://schemas.microsoft.com/office/powerpoint/2010/main">
    <mc:Choice Requires="p14">
      <p:transition spd="med" p14:dur="700" advTm="24660">
        <p:fade/>
      </p:transition>
    </mc:Choice>
    <mc:Fallback xmlns="">
      <p:transition spd="med" advTm="2466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barn(inVertical)">
                                      <p:cBhvr>
                                        <p:cTn id="14" dur="500"/>
                                        <p:tgtEl>
                                          <p:spTgt spid="6">
                                            <p:txEl>
                                              <p:pRg st="1" end="1"/>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barn(inVertical)">
                                      <p:cBhvr>
                                        <p:cTn id="20" dur="500"/>
                                        <p:tgtEl>
                                          <p:spTgt spid="6">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barn(inVertical)">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05780" y="476672"/>
            <a:ext cx="9143538" cy="1066800"/>
          </a:xfrm>
        </p:spPr>
        <p:txBody>
          <a:bodyPr rtlCol="0"/>
          <a:lstStyle/>
          <a:p>
            <a:pPr rtl="0"/>
            <a:r>
              <a:rPr lang="ja-JP" altLang="en-US" noProof="1"/>
              <a:t>　新制度では</a:t>
            </a:r>
            <a:endParaRPr lang="ja-JP" altLang="en-US" noProof="1">
              <a:latin typeface="Meiryo UI" panose="020B0604030504040204" pitchFamily="34" charset="-128"/>
              <a:ea typeface="Meiryo UI" panose="020B0604030504040204" pitchFamily="34" charset="-128"/>
            </a:endParaRPr>
          </a:p>
        </p:txBody>
      </p:sp>
      <p:sp>
        <p:nvSpPr>
          <p:cNvPr id="2" name="コンテンツ プレースホルダー 1"/>
          <p:cNvSpPr>
            <a:spLocks noGrp="1"/>
          </p:cNvSpPr>
          <p:nvPr>
            <p:ph idx="1"/>
          </p:nvPr>
        </p:nvSpPr>
        <p:spPr>
          <a:xfrm>
            <a:off x="1197868" y="2204864"/>
            <a:ext cx="9289032" cy="3096344"/>
          </a:xfrm>
        </p:spPr>
        <p:txBody>
          <a:bodyPr rtlCol="0">
            <a:normAutofit fontScale="92500" lnSpcReduction="10000"/>
          </a:bodyPr>
          <a:lstStyle/>
          <a:p>
            <a:pPr marL="0" indent="0">
              <a:buNone/>
            </a:pPr>
            <a:r>
              <a:rPr lang="ja-JP" altLang="ja-JP" sz="4800" b="1" dirty="0"/>
              <a:t>原則返還義務のない</a:t>
            </a:r>
            <a:r>
              <a:rPr lang="ja-JP" altLang="en-US" sz="4800" b="1" dirty="0"/>
              <a:t>給付</a:t>
            </a:r>
            <a:r>
              <a:rPr lang="ja-JP" altLang="ja-JP" sz="4800" b="1" dirty="0"/>
              <a:t>奨学金</a:t>
            </a:r>
            <a:r>
              <a:rPr lang="ja-JP" altLang="en-US" sz="4800" b="1" dirty="0"/>
              <a:t>　　　　　　　　</a:t>
            </a:r>
            <a:endParaRPr lang="en-US" altLang="ja-JP" sz="4800" b="1" dirty="0"/>
          </a:p>
          <a:p>
            <a:pPr marL="0" indent="0">
              <a:buNone/>
            </a:pPr>
            <a:r>
              <a:rPr lang="ja-JP" altLang="en-US" sz="4800" b="1" dirty="0"/>
              <a:t>　　　　　　　　　　＋</a:t>
            </a:r>
            <a:endParaRPr lang="en-US" altLang="ja-JP" sz="4800" b="1" dirty="0"/>
          </a:p>
          <a:p>
            <a:pPr marL="0" indent="0">
              <a:buNone/>
            </a:pPr>
            <a:r>
              <a:rPr lang="ja-JP" altLang="en-US" sz="4800" b="1" dirty="0"/>
              <a:t>　　　　　　</a:t>
            </a:r>
            <a:r>
              <a:rPr lang="ja-JP" altLang="ja-JP" sz="4800" b="1" dirty="0"/>
              <a:t>授業料の減免</a:t>
            </a:r>
            <a:endParaRPr lang="en-US" altLang="ja-JP" sz="4800" b="1" dirty="0"/>
          </a:p>
          <a:p>
            <a:pPr marL="0" indent="0">
              <a:buNone/>
            </a:pPr>
            <a:r>
              <a:rPr lang="ja-JP" altLang="en-US" sz="4800" b="1" dirty="0"/>
              <a:t>　　　　　　　　　　　　　　　　</a:t>
            </a:r>
            <a:endParaRPr lang="ja-JP" altLang="ja-JP" sz="4800" dirty="0"/>
          </a:p>
          <a:p>
            <a:pPr marL="0" indent="0" rtl="0">
              <a:buNone/>
            </a:pPr>
            <a:endParaRPr lang="ja-JP" altLang="en-US" sz="4800" noProof="1"/>
          </a:p>
        </p:txBody>
      </p:sp>
      <p:sp>
        <p:nvSpPr>
          <p:cNvPr id="4" name="角丸四角形 3"/>
          <p:cNvSpPr/>
          <p:nvPr/>
        </p:nvSpPr>
        <p:spPr>
          <a:xfrm>
            <a:off x="1053852" y="2132856"/>
            <a:ext cx="8928992" cy="648072"/>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err="1"/>
          </a:p>
        </p:txBody>
      </p:sp>
      <p:sp>
        <p:nvSpPr>
          <p:cNvPr id="5" name="角丸四角形 4"/>
          <p:cNvSpPr/>
          <p:nvPr/>
        </p:nvSpPr>
        <p:spPr>
          <a:xfrm>
            <a:off x="1053853" y="3707904"/>
            <a:ext cx="8928992" cy="585192"/>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err="1"/>
          </a:p>
        </p:txBody>
      </p:sp>
    </p:spTree>
    <p:custDataLst>
      <p:tags r:id="rId1"/>
    </p:custDataLst>
    <p:extLst>
      <p:ext uri="{BB962C8B-B14F-4D97-AF65-F5344CB8AC3E}">
        <p14:creationId xmlns:p14="http://schemas.microsoft.com/office/powerpoint/2010/main" val="1255868717"/>
      </p:ext>
    </p:extLst>
  </p:cSld>
  <p:clrMapOvr>
    <a:masterClrMapping/>
  </p:clrMapOvr>
  <mc:AlternateContent xmlns:mc="http://schemas.openxmlformats.org/markup-compatibility/2006" xmlns:p14="http://schemas.microsoft.com/office/powerpoint/2010/main">
    <mc:Choice Requires="p14">
      <p:transition spd="med" p14:dur="700" advTm="13376">
        <p:fade/>
      </p:transition>
    </mc:Choice>
    <mc:Fallback xmlns="">
      <p:transition spd="med" advTm="1337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21804" y="476672"/>
            <a:ext cx="9143538" cy="1066800"/>
          </a:xfrm>
        </p:spPr>
        <p:txBody>
          <a:bodyPr rtlCol="0"/>
          <a:lstStyle/>
          <a:p>
            <a:pPr rtl="0"/>
            <a:r>
              <a:rPr lang="ja-JP" altLang="en-US" dirty="0"/>
              <a:t>給付される奨学金は　</a:t>
            </a:r>
            <a:r>
              <a:rPr lang="ja-JP" altLang="en-US" sz="3600" dirty="0"/>
              <a:t>国費</a:t>
            </a:r>
            <a:r>
              <a:rPr lang="ja-JP" altLang="en-US" sz="4000" dirty="0"/>
              <a:t>　</a:t>
            </a:r>
            <a:r>
              <a:rPr lang="ja-JP" altLang="en-US" sz="3600" dirty="0"/>
              <a:t>を財源にしています</a:t>
            </a:r>
          </a:p>
        </p:txBody>
      </p:sp>
      <p:sp>
        <p:nvSpPr>
          <p:cNvPr id="4" name="円/楕円 3"/>
          <p:cNvSpPr/>
          <p:nvPr/>
        </p:nvSpPr>
        <p:spPr>
          <a:xfrm>
            <a:off x="549796" y="4509120"/>
            <a:ext cx="10729192" cy="1728192"/>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err="1"/>
          </a:p>
        </p:txBody>
      </p:sp>
      <p:sp>
        <p:nvSpPr>
          <p:cNvPr id="2" name="コンテンツ プレースホルダー 1"/>
          <p:cNvSpPr>
            <a:spLocks noGrp="1"/>
          </p:cNvSpPr>
          <p:nvPr>
            <p:ph idx="1"/>
          </p:nvPr>
        </p:nvSpPr>
        <p:spPr>
          <a:xfrm>
            <a:off x="405780" y="1916832"/>
            <a:ext cx="11017224" cy="4536504"/>
          </a:xfrm>
        </p:spPr>
        <p:txBody>
          <a:bodyPr rtlCol="0">
            <a:normAutofit/>
          </a:bodyPr>
          <a:lstStyle/>
          <a:p>
            <a:r>
              <a:rPr lang="ja-JP" altLang="en-US" sz="3600" b="1" dirty="0"/>
              <a:t>学業成績が基準を下回る場合</a:t>
            </a:r>
          </a:p>
          <a:p>
            <a:pPr lvl="1"/>
            <a:r>
              <a:rPr lang="ja-JP" altLang="ja-JP" sz="3200" b="1" u="sng" dirty="0">
                <a:solidFill>
                  <a:srgbClr val="FF0000"/>
                </a:solidFill>
                <a:effectLst>
                  <a:outerShdw blurRad="38100" dist="38100" dir="2700000" algn="tl">
                    <a:srgbClr val="000000">
                      <a:alpha val="43137"/>
                    </a:srgbClr>
                  </a:outerShdw>
                </a:effectLst>
              </a:rPr>
              <a:t>奨学金の支給を打ち切ることがあ</a:t>
            </a:r>
            <a:r>
              <a:rPr lang="ja-JP" altLang="en-US" sz="3200" b="1" u="sng" dirty="0">
                <a:solidFill>
                  <a:srgbClr val="FF0000"/>
                </a:solidFill>
                <a:effectLst>
                  <a:outerShdw blurRad="38100" dist="38100" dir="2700000" algn="tl">
                    <a:srgbClr val="000000">
                      <a:alpha val="43137"/>
                    </a:srgbClr>
                  </a:outerShdw>
                </a:effectLst>
              </a:rPr>
              <a:t>ります</a:t>
            </a:r>
            <a:endParaRPr lang="ja-JP" altLang="en-US" sz="3200" u="sng" dirty="0">
              <a:solidFill>
                <a:srgbClr val="FF0000"/>
              </a:solidFill>
              <a:effectLst>
                <a:outerShdw blurRad="38100" dist="38100" dir="2700000" algn="tl">
                  <a:srgbClr val="000000">
                    <a:alpha val="43137"/>
                  </a:srgbClr>
                </a:outerShdw>
              </a:effectLst>
            </a:endParaRPr>
          </a:p>
          <a:p>
            <a:r>
              <a:rPr lang="ja-JP" altLang="ja-JP" sz="3600" b="1" dirty="0"/>
              <a:t>学業成績が著しく不振</a:t>
            </a:r>
            <a:r>
              <a:rPr lang="ja-JP" altLang="en-US" sz="3600" b="1" dirty="0"/>
              <a:t>の場合、退学等の処分の場合</a:t>
            </a:r>
          </a:p>
          <a:p>
            <a:pPr lvl="1"/>
            <a:r>
              <a:rPr lang="ja-JP" altLang="en-US" sz="3200" b="1" u="sng" dirty="0">
                <a:solidFill>
                  <a:srgbClr val="FF0000"/>
                </a:solidFill>
                <a:effectLst>
                  <a:outerShdw blurRad="38100" dist="38100" dir="2700000" algn="tl">
                    <a:srgbClr val="000000">
                      <a:alpha val="43137"/>
                    </a:srgbClr>
                  </a:outerShdw>
                </a:effectLst>
              </a:rPr>
              <a:t>奨学金の</a:t>
            </a:r>
            <a:r>
              <a:rPr lang="ja-JP" altLang="ja-JP" sz="3200" b="1" u="sng" dirty="0">
                <a:solidFill>
                  <a:srgbClr val="FF0000"/>
                </a:solidFill>
                <a:effectLst>
                  <a:outerShdw blurRad="38100" dist="38100" dir="2700000" algn="tl">
                    <a:srgbClr val="000000">
                      <a:alpha val="43137"/>
                    </a:srgbClr>
                  </a:outerShdw>
                </a:effectLst>
              </a:rPr>
              <a:t>返還が必要になる事があ</a:t>
            </a:r>
            <a:r>
              <a:rPr lang="ja-JP" altLang="en-US" sz="3200" b="1" u="sng" dirty="0">
                <a:solidFill>
                  <a:srgbClr val="FF0000"/>
                </a:solidFill>
                <a:effectLst>
                  <a:outerShdw blurRad="38100" dist="38100" dir="2700000" algn="tl">
                    <a:srgbClr val="000000">
                      <a:alpha val="43137"/>
                    </a:srgbClr>
                  </a:outerShdw>
                </a:effectLst>
              </a:rPr>
              <a:t>ります</a:t>
            </a:r>
            <a:endParaRPr lang="en-US" altLang="ja-JP" sz="3200" u="sng" dirty="0">
              <a:solidFill>
                <a:srgbClr val="FF0000"/>
              </a:solidFill>
              <a:effectLst>
                <a:outerShdw blurRad="38100" dist="38100" dir="2700000" algn="tl">
                  <a:srgbClr val="000000">
                    <a:alpha val="43137"/>
                  </a:srgbClr>
                </a:outerShdw>
              </a:effectLst>
            </a:endParaRPr>
          </a:p>
          <a:p>
            <a:pPr marL="320040" lvl="1" indent="0">
              <a:buNone/>
            </a:pPr>
            <a:endParaRPr lang="en-US" altLang="ja-JP" sz="3200" u="sng" dirty="0">
              <a:solidFill>
                <a:srgbClr val="FF0000"/>
              </a:solidFill>
              <a:effectLst>
                <a:outerShdw blurRad="38100" dist="38100" dir="2700000" algn="tl">
                  <a:srgbClr val="000000">
                    <a:alpha val="43137"/>
                  </a:srgbClr>
                </a:outerShdw>
              </a:effectLst>
            </a:endParaRPr>
          </a:p>
          <a:p>
            <a:pPr marL="0" indent="0">
              <a:buNone/>
            </a:pPr>
            <a:r>
              <a:rPr lang="ja-JP" altLang="en-US" sz="3600" b="1" dirty="0">
                <a:solidFill>
                  <a:schemeClr val="bg1"/>
                </a:solidFill>
                <a:effectLst>
                  <a:outerShdw blurRad="38100" dist="38100" dir="2700000" algn="tl">
                    <a:srgbClr val="000000">
                      <a:alpha val="43137"/>
                    </a:srgbClr>
                  </a:outerShdw>
                </a:effectLst>
              </a:rPr>
              <a:t>★</a:t>
            </a:r>
            <a:r>
              <a:rPr lang="ja-JP" altLang="ja-JP" sz="3600" b="1" dirty="0">
                <a:solidFill>
                  <a:schemeClr val="bg1"/>
                </a:solidFill>
                <a:effectLst>
                  <a:outerShdw blurRad="38100" dist="38100" dir="2700000" algn="tl">
                    <a:srgbClr val="000000">
                      <a:alpha val="43137"/>
                    </a:srgbClr>
                  </a:outerShdw>
                </a:effectLst>
              </a:rPr>
              <a:t>給付奨学生としての自覚を持って学業に</a:t>
            </a:r>
            <a:r>
              <a:rPr lang="ja-JP" altLang="en-US" sz="3600" b="1" dirty="0">
                <a:solidFill>
                  <a:schemeClr val="bg1"/>
                </a:solidFill>
                <a:effectLst>
                  <a:outerShdw blurRad="38100" dist="38100" dir="2700000" algn="tl">
                    <a:srgbClr val="000000">
                      <a:alpha val="43137"/>
                    </a:srgbClr>
                  </a:outerShdw>
                </a:effectLst>
              </a:rPr>
              <a:t>精</a:t>
            </a:r>
            <a:r>
              <a:rPr lang="ja-JP" altLang="ja-JP" sz="3600" b="1" dirty="0">
                <a:solidFill>
                  <a:schemeClr val="bg1"/>
                </a:solidFill>
                <a:effectLst>
                  <a:outerShdw blurRad="38100" dist="38100" dir="2700000" algn="tl">
                    <a:srgbClr val="000000">
                      <a:alpha val="43137"/>
                    </a:srgbClr>
                  </a:outerShdw>
                </a:effectLst>
              </a:rPr>
              <a:t>励し</a:t>
            </a:r>
            <a:r>
              <a:rPr lang="ja-JP" altLang="en-US" sz="3600" b="1" dirty="0">
                <a:solidFill>
                  <a:schemeClr val="bg1"/>
                </a:solidFill>
                <a:effectLst>
                  <a:outerShdw blurRad="38100" dist="38100" dir="2700000" algn="tl">
                    <a:srgbClr val="000000">
                      <a:alpha val="43137"/>
                    </a:srgbClr>
                  </a:outerShdw>
                </a:effectLst>
              </a:rPr>
              <a:t>ましょう</a:t>
            </a:r>
            <a:endParaRPr lang="ja-JP" altLang="ja-JP" sz="3600" b="1" dirty="0">
              <a:solidFill>
                <a:schemeClr val="bg1"/>
              </a:solidFill>
              <a:effectLst>
                <a:outerShdw blurRad="38100" dist="38100" dir="2700000" algn="tl">
                  <a:srgbClr val="000000">
                    <a:alpha val="43137"/>
                  </a:srgbClr>
                </a:outerShdw>
              </a:effectLst>
            </a:endParaRPr>
          </a:p>
          <a:p>
            <a:pPr lvl="1" rtl="0"/>
            <a:endParaRPr lang="ja-JP" altLang="en-US" dirty="0">
              <a:solidFill>
                <a:schemeClr val="bg1"/>
              </a:solidFill>
              <a:latin typeface="Meiryo UI" panose="020B0604030504040204" pitchFamily="34" charset="-128"/>
              <a:ea typeface="Meiryo UI" panose="020B0604030504040204" pitchFamily="34" charset="-128"/>
            </a:endParaRPr>
          </a:p>
          <a:p>
            <a:pPr marL="0" indent="0" rtl="0">
              <a:buNone/>
            </a:pPr>
            <a:endParaRPr lang="ja-JP" altLang="en-US" dirty="0">
              <a:latin typeface="Meiryo UI" panose="020B0604030504040204" pitchFamily="34" charset="-128"/>
              <a:ea typeface="Meiryo UI" panose="020B0604030504040204" pitchFamily="34" charset="-128"/>
            </a:endParaRPr>
          </a:p>
        </p:txBody>
      </p:sp>
    </p:spTree>
    <p:custDataLst>
      <p:tags r:id="rId1"/>
    </p:custDataLst>
    <p:extLst>
      <p:ext uri="{BB962C8B-B14F-4D97-AF65-F5344CB8AC3E}">
        <p14:creationId xmlns:p14="http://schemas.microsoft.com/office/powerpoint/2010/main" val="3519010733"/>
      </p:ext>
    </p:extLst>
  </p:cSld>
  <p:clrMapOvr>
    <a:masterClrMapping/>
  </p:clrMapOvr>
  <mc:AlternateContent xmlns:mc="http://schemas.openxmlformats.org/markup-compatibility/2006" xmlns:p14="http://schemas.microsoft.com/office/powerpoint/2010/main">
    <mc:Choice Requires="p14">
      <p:transition spd="med" p14:dur="700" advTm="29209">
        <p:fade/>
      </p:transition>
    </mc:Choice>
    <mc:Fallback xmlns="">
      <p:transition spd="med" advTm="292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7988" y="2276872"/>
            <a:ext cx="9143538" cy="1066800"/>
          </a:xfrm>
        </p:spPr>
        <p:txBody>
          <a:bodyPr>
            <a:normAutofit/>
          </a:bodyPr>
          <a:lstStyle/>
          <a:p>
            <a:r>
              <a:rPr lang="en-US" altLang="ja-JP" sz="5400" b="1" dirty="0"/>
              <a:t>2</a:t>
            </a:r>
            <a:r>
              <a:rPr lang="ja-JP" altLang="en-US" sz="5400" b="1" dirty="0" err="1"/>
              <a:t>．</a:t>
            </a:r>
            <a:r>
              <a:rPr lang="ja-JP" altLang="en-US" sz="5400" b="1" dirty="0"/>
              <a:t>給付奨学金について</a:t>
            </a:r>
            <a:endParaRPr kumimoji="1" lang="ja-JP" altLang="en-US" sz="5400" dirty="0"/>
          </a:p>
        </p:txBody>
      </p:sp>
    </p:spTree>
    <p:extLst>
      <p:ext uri="{BB962C8B-B14F-4D97-AF65-F5344CB8AC3E}">
        <p14:creationId xmlns:p14="http://schemas.microsoft.com/office/powerpoint/2010/main" val="2055966992"/>
      </p:ext>
    </p:extLst>
  </p:cSld>
  <p:clrMapOvr>
    <a:masterClrMapping/>
  </p:clrMapOvr>
  <mc:AlternateContent xmlns:mc="http://schemas.openxmlformats.org/markup-compatibility/2006" xmlns:p14="http://schemas.microsoft.com/office/powerpoint/2010/main">
    <mc:Choice Requires="p14">
      <p:transition spd="med" p14:dur="700" advTm="2688">
        <p:fade/>
      </p:transition>
    </mc:Choice>
    <mc:Fallback xmlns="">
      <p:transition spd="med" advTm="2688">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93812" y="836712"/>
            <a:ext cx="9143538" cy="1066800"/>
          </a:xfrm>
        </p:spPr>
        <p:txBody>
          <a:bodyPr rtlCol="0">
            <a:normAutofit/>
          </a:bodyPr>
          <a:lstStyle/>
          <a:p>
            <a:r>
              <a:rPr lang="ja-JP" altLang="ja-JP" sz="5400" b="1" dirty="0"/>
              <a:t>支給金額</a:t>
            </a:r>
            <a:endParaRPr lang="ja-JP" altLang="en-US" sz="5400" dirty="0"/>
          </a:p>
        </p:txBody>
      </p:sp>
      <p:sp>
        <p:nvSpPr>
          <p:cNvPr id="2" name="コンテンツ プレースホルダー 1"/>
          <p:cNvSpPr>
            <a:spLocks noGrp="1"/>
          </p:cNvSpPr>
          <p:nvPr>
            <p:ph idx="1"/>
          </p:nvPr>
        </p:nvSpPr>
        <p:spPr>
          <a:xfrm>
            <a:off x="261764" y="2636912"/>
            <a:ext cx="11927061" cy="3697465"/>
          </a:xfrm>
        </p:spPr>
        <p:txBody>
          <a:bodyPr rtlCol="0">
            <a:normAutofit/>
          </a:bodyPr>
          <a:lstStyle/>
          <a:p>
            <a:pPr marL="0" indent="0">
              <a:buNone/>
            </a:pPr>
            <a:r>
              <a:rPr lang="ja-JP" altLang="ja-JP" sz="5400" b="1" dirty="0"/>
              <a:t>世帯の所得金額に基づく区分</a:t>
            </a:r>
            <a:r>
              <a:rPr lang="ja-JP" altLang="en-US" sz="5400" b="1" dirty="0"/>
              <a:t>、</a:t>
            </a:r>
            <a:endParaRPr lang="en-US" altLang="ja-JP" sz="5400" b="1" dirty="0"/>
          </a:p>
          <a:p>
            <a:pPr marL="0" indent="0">
              <a:buNone/>
            </a:pPr>
            <a:r>
              <a:rPr lang="ja-JP" altLang="en-US" sz="5400" b="1" dirty="0"/>
              <a:t>通学形態</a:t>
            </a:r>
            <a:r>
              <a:rPr lang="ja-JP" altLang="ja-JP" sz="5400" b="1" dirty="0"/>
              <a:t>に応じて</a:t>
            </a:r>
            <a:r>
              <a:rPr lang="ja-JP" altLang="en-US" sz="5400" b="1" dirty="0"/>
              <a:t>次のスライドの</a:t>
            </a:r>
            <a:r>
              <a:rPr lang="ja-JP" altLang="ja-JP" sz="5400" b="1" dirty="0"/>
              <a:t>金額が</a:t>
            </a:r>
            <a:endParaRPr lang="en-US" altLang="ja-JP" sz="5400" b="1" dirty="0"/>
          </a:p>
          <a:p>
            <a:pPr marL="0" indent="0">
              <a:buNone/>
            </a:pPr>
            <a:r>
              <a:rPr lang="ja-JP" altLang="ja-JP" sz="5400" b="1" dirty="0"/>
              <a:t>原則として毎月振り込まれ</a:t>
            </a:r>
            <a:r>
              <a:rPr lang="ja-JP" altLang="en-US" sz="5400" b="1" dirty="0"/>
              <a:t>ます</a:t>
            </a:r>
            <a:endParaRPr lang="ja-JP" altLang="ja-JP" sz="5400" dirty="0"/>
          </a:p>
          <a:p>
            <a:pPr marL="0" indent="0">
              <a:buNone/>
            </a:pPr>
            <a:endParaRPr lang="ja-JP" altLang="ja-JP" sz="5400" dirty="0"/>
          </a:p>
          <a:p>
            <a:pPr marL="0" indent="0">
              <a:buNone/>
            </a:pPr>
            <a:endParaRPr lang="ja-JP" altLang="ja-JP" sz="5400" dirty="0"/>
          </a:p>
          <a:p>
            <a:pPr rtl="0"/>
            <a:endParaRPr lang="ja-JP" altLang="en-US" sz="5400" dirty="0"/>
          </a:p>
        </p:txBody>
      </p:sp>
    </p:spTree>
    <p:extLst>
      <p:ext uri="{BB962C8B-B14F-4D97-AF65-F5344CB8AC3E}">
        <p14:creationId xmlns:p14="http://schemas.microsoft.com/office/powerpoint/2010/main" val="259500014"/>
      </p:ext>
    </p:extLst>
  </p:cSld>
  <p:clrMapOvr>
    <a:masterClrMapping/>
  </p:clrMapOvr>
  <mc:AlternateContent xmlns:mc="http://schemas.openxmlformats.org/markup-compatibility/2006" xmlns:p14="http://schemas.microsoft.com/office/powerpoint/2010/main">
    <mc:Choice Requires="p14">
      <p:transition spd="med" p14:dur="700" advTm="13982">
        <p:fade/>
      </p:transition>
    </mc:Choice>
    <mc:Fallback xmlns="">
      <p:transition spd="med" advTm="13982">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4|6"/>
</p:tagLst>
</file>

<file path=ppt/tags/tag2.xml><?xml version="1.0" encoding="utf-8"?>
<p:tagLst xmlns:a="http://schemas.openxmlformats.org/drawingml/2006/main" xmlns:r="http://schemas.openxmlformats.org/officeDocument/2006/relationships" xmlns:p="http://schemas.openxmlformats.org/presentationml/2006/main">
  <p:tag name="TIMING" val="|2|4.4|0.9|3.6"/>
</p:tagLst>
</file>

<file path=ppt/tags/tag3.xml><?xml version="1.0" encoding="utf-8"?>
<p:tagLst xmlns:a="http://schemas.openxmlformats.org/drawingml/2006/main" xmlns:r="http://schemas.openxmlformats.org/officeDocument/2006/relationships" xmlns:p="http://schemas.openxmlformats.org/presentationml/2006/main">
  <p:tag name="TIMING" val="|7.7|10.7"/>
</p:tagLst>
</file>

<file path=ppt/tags/tag4.xml><?xml version="1.0" encoding="utf-8"?>
<p:tagLst xmlns:a="http://schemas.openxmlformats.org/drawingml/2006/main" xmlns:r="http://schemas.openxmlformats.org/officeDocument/2006/relationships" xmlns:p="http://schemas.openxmlformats.org/presentationml/2006/main">
  <p:tag name="TIMING" val="|22.2"/>
</p:tagLst>
</file>

<file path=ppt/tags/tag5.xml><?xml version="1.0" encoding="utf-8"?>
<p:tagLst xmlns:a="http://schemas.openxmlformats.org/drawingml/2006/main" xmlns:r="http://schemas.openxmlformats.org/officeDocument/2006/relationships" xmlns:p="http://schemas.openxmlformats.org/presentationml/2006/main">
  <p:tag name="TIMING" val="|9.9|12.1|6.7"/>
</p:tagLst>
</file>

<file path=ppt/tags/tag6.xml><?xml version="1.0" encoding="utf-8"?>
<p:tagLst xmlns:a="http://schemas.openxmlformats.org/drawingml/2006/main" xmlns:r="http://schemas.openxmlformats.org/officeDocument/2006/relationships" xmlns:p="http://schemas.openxmlformats.org/presentationml/2006/main">
  <p:tag name="TIMING" val="|4.2|12.9|16.3"/>
</p:tagLst>
</file>

<file path=ppt/tags/tag7.xml><?xml version="1.0" encoding="utf-8"?>
<p:tagLst xmlns:a="http://schemas.openxmlformats.org/drawingml/2006/main" xmlns:r="http://schemas.openxmlformats.org/officeDocument/2006/relationships" xmlns:p="http://schemas.openxmlformats.org/presentationml/2006/main">
  <p:tag name="TIMING" val="|10.2|2.1"/>
</p:tagLst>
</file>

<file path=ppt/tags/tag8.xml><?xml version="1.0" encoding="utf-8"?>
<p:tagLst xmlns:a="http://schemas.openxmlformats.org/drawingml/2006/main" xmlns:r="http://schemas.openxmlformats.org/officeDocument/2006/relationships" xmlns:p="http://schemas.openxmlformats.org/presentationml/2006/main">
  <p:tag name="TIMING" val="|17.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プロジェクト計画の概要プレゼンテーション">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Office_26713608_TF03460544" id="{7C5973CA-3523-4973-AE5F-937402DDF7B3}" vid="{CE78225F-C34D-4BCF-B53B-4B1D39E2C171}"/>
    </a:ext>
  </a:extLst>
</a:theme>
</file>

<file path=ppt/theme/theme2.xml><?xml version="1.0" encoding="utf-8"?>
<a:theme xmlns:a="http://schemas.openxmlformats.org/drawingml/2006/main" name="Office テーマ">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 プロジェクトの計画の概要プレゼンテーション</Template>
  <TotalTime>2709</TotalTime>
  <Words>1664</Words>
  <Application>Microsoft Office PowerPoint</Application>
  <PresentationFormat>ユーザー設定</PresentationFormat>
  <Paragraphs>305</Paragraphs>
  <Slides>47</Slides>
  <Notes>28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47</vt:i4>
      </vt:variant>
    </vt:vector>
  </HeadingPairs>
  <TitlesOfParts>
    <vt:vector size="52" baseType="lpstr">
      <vt:lpstr>Meiryo UI</vt:lpstr>
      <vt:lpstr>Arial</vt:lpstr>
      <vt:lpstr>Calibri</vt:lpstr>
      <vt:lpstr>Wingdings</vt:lpstr>
      <vt:lpstr>プロジェクト計画の概要プレゼンテーション</vt:lpstr>
      <vt:lpstr>    給付奨学金　説明会</vt:lpstr>
      <vt:lpstr>目次</vt:lpstr>
      <vt:lpstr>１．はじめに</vt:lpstr>
      <vt:lpstr>準備物</vt:lpstr>
      <vt:lpstr>２０２０年４月から修学支援新制度がスタート！</vt:lpstr>
      <vt:lpstr>　新制度では</vt:lpstr>
      <vt:lpstr>給付される奨学金は　国費　を財源にしています</vt:lpstr>
      <vt:lpstr>2．給付奨学金について</vt:lpstr>
      <vt:lpstr>支給金額</vt:lpstr>
      <vt:lpstr>自宅通学</vt:lpstr>
      <vt:lpstr>自宅外通学</vt:lpstr>
      <vt:lpstr>PowerPoint プレゼンテーション</vt:lpstr>
      <vt:lpstr>進学資金シュミレーター</vt:lpstr>
      <vt:lpstr>支給額の見直し</vt:lpstr>
      <vt:lpstr>★第一種奨学金の貸与を受ける人・受けている人</vt:lpstr>
      <vt:lpstr>PowerPoint プレゼンテーション</vt:lpstr>
      <vt:lpstr>奨学金の支給方法</vt:lpstr>
      <vt:lpstr>利用できる銀行</vt:lpstr>
      <vt:lpstr>利用できない銀行</vt:lpstr>
      <vt:lpstr>3．支援対象要件</vt:lpstr>
      <vt:lpstr>基準 </vt:lpstr>
      <vt:lpstr>学業に係る基準</vt:lpstr>
      <vt:lpstr>学業に係る基準</vt:lpstr>
      <vt:lpstr>※注意※  学業成績が以下の人は次年度に廃止になることがあります </vt:lpstr>
      <vt:lpstr>PowerPoint プレゼンテーション</vt:lpstr>
      <vt:lpstr>家計に係る基準 </vt:lpstr>
      <vt:lpstr>収入基準 </vt:lpstr>
      <vt:lpstr>収入基準の審査を受けるためには</vt:lpstr>
      <vt:lpstr>学生本人に所得がある場合(２０１９年１から１２月)</vt:lpstr>
      <vt:lpstr>資産基準 </vt:lpstr>
      <vt:lpstr>その他基準 </vt:lpstr>
      <vt:lpstr>在留資格等に係る基準 </vt:lpstr>
      <vt:lpstr>4.申込の流れ</vt:lpstr>
      <vt:lpstr>申込の流れ </vt:lpstr>
      <vt:lpstr>必要書類と提出先</vt:lpstr>
      <vt:lpstr>奨学金申込み希望の皆さんがまずすることは</vt:lpstr>
      <vt:lpstr>給付奨学金と合わせて貸与奨学金を借りる人は</vt:lpstr>
      <vt:lpstr>確認書の作成の注意点 </vt:lpstr>
      <vt:lpstr>確認書の作成の注意点 </vt:lpstr>
      <vt:lpstr>スカラネット入力準備用紙の作成の注意点 </vt:lpstr>
      <vt:lpstr>提出期限 </vt:lpstr>
      <vt:lpstr>提出後 </vt:lpstr>
      <vt:lpstr> 次年度も継続するための手続き </vt:lpstr>
      <vt:lpstr>5.授業料減免について</vt:lpstr>
      <vt:lpstr> </vt:lpstr>
      <vt:lpstr>6.申込期日について</vt:lpstr>
      <vt:lpstr>締め切り厳守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奨学支援新制度　説明会</dc:title>
  <dc:creator>client8</dc:creator>
  <cp:lastModifiedBy>増田 美里</cp:lastModifiedBy>
  <cp:revision>79</cp:revision>
  <dcterms:created xsi:type="dcterms:W3CDTF">2019-10-24T04:59:29Z</dcterms:created>
  <dcterms:modified xsi:type="dcterms:W3CDTF">2020-05-14T06:36:27Z</dcterms:modified>
</cp:coreProperties>
</file>